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 id="2147483678" r:id="rId3"/>
    <p:sldMasterId id="2147483693" r:id="rId4"/>
    <p:sldMasterId id="2147483708" r:id="rId5"/>
    <p:sldMasterId id="2147483723" r:id="rId6"/>
  </p:sldMasterIdLst>
  <p:notesMasterIdLst>
    <p:notesMasterId r:id="rId164"/>
  </p:notesMasterIdLst>
  <p:handoutMasterIdLst>
    <p:handoutMasterId r:id="rId165"/>
  </p:handoutMasterIdLst>
  <p:sldIdLst>
    <p:sldId id="256" r:id="rId7"/>
    <p:sldId id="3563" r:id="rId8"/>
    <p:sldId id="380" r:id="rId9"/>
    <p:sldId id="587" r:id="rId10"/>
    <p:sldId id="588" r:id="rId11"/>
    <p:sldId id="589" r:id="rId12"/>
    <p:sldId id="590" r:id="rId13"/>
    <p:sldId id="591" r:id="rId14"/>
    <p:sldId id="1816" r:id="rId15"/>
    <p:sldId id="2839" r:id="rId16"/>
    <p:sldId id="2837" r:id="rId17"/>
    <p:sldId id="2838" r:id="rId18"/>
    <p:sldId id="592" r:id="rId19"/>
    <p:sldId id="593" r:id="rId20"/>
    <p:sldId id="720" r:id="rId21"/>
    <p:sldId id="721" r:id="rId22"/>
    <p:sldId id="723" r:id="rId23"/>
    <p:sldId id="595" r:id="rId24"/>
    <p:sldId id="598" r:id="rId25"/>
    <p:sldId id="1006" r:id="rId26"/>
    <p:sldId id="604" r:id="rId27"/>
    <p:sldId id="1389" r:id="rId28"/>
    <p:sldId id="2050" r:id="rId29"/>
    <p:sldId id="2051" r:id="rId30"/>
    <p:sldId id="2052" r:id="rId31"/>
    <p:sldId id="2165" r:id="rId32"/>
    <p:sldId id="830" r:id="rId33"/>
    <p:sldId id="836" r:id="rId34"/>
    <p:sldId id="1386" r:id="rId35"/>
    <p:sldId id="831" r:id="rId36"/>
    <p:sldId id="1104" r:id="rId37"/>
    <p:sldId id="2644" r:id="rId38"/>
    <p:sldId id="838" r:id="rId39"/>
    <p:sldId id="2972" r:id="rId40"/>
    <p:sldId id="2971" r:id="rId41"/>
    <p:sldId id="2645" r:id="rId42"/>
    <p:sldId id="1695" r:id="rId43"/>
    <p:sldId id="917" r:id="rId44"/>
    <p:sldId id="918" r:id="rId45"/>
    <p:sldId id="919" r:id="rId46"/>
    <p:sldId id="920" r:id="rId47"/>
    <p:sldId id="921" r:id="rId48"/>
    <p:sldId id="2543" r:id="rId49"/>
    <p:sldId id="923" r:id="rId50"/>
    <p:sldId id="924" r:id="rId51"/>
    <p:sldId id="925" r:id="rId52"/>
    <p:sldId id="926" r:id="rId53"/>
    <p:sldId id="3214" r:id="rId54"/>
    <p:sldId id="927" r:id="rId55"/>
    <p:sldId id="928" r:id="rId56"/>
    <p:sldId id="1515" r:id="rId57"/>
    <p:sldId id="1516" r:id="rId58"/>
    <p:sldId id="1517" r:id="rId59"/>
    <p:sldId id="1518" r:id="rId60"/>
    <p:sldId id="2274" r:id="rId61"/>
    <p:sldId id="833" r:id="rId62"/>
    <p:sldId id="3082" r:id="rId63"/>
    <p:sldId id="1194" r:id="rId64"/>
    <p:sldId id="690" r:id="rId65"/>
    <p:sldId id="712" r:id="rId66"/>
    <p:sldId id="691" r:id="rId67"/>
    <p:sldId id="692" r:id="rId68"/>
    <p:sldId id="2754" r:id="rId69"/>
    <p:sldId id="1602" r:id="rId70"/>
    <p:sldId id="2361" r:id="rId71"/>
    <p:sldId id="1694" r:id="rId72"/>
    <p:sldId id="701" r:id="rId73"/>
    <p:sldId id="1385" r:id="rId74"/>
    <p:sldId id="610" r:id="rId75"/>
    <p:sldId id="612" r:id="rId76"/>
    <p:sldId id="615" r:id="rId77"/>
    <p:sldId id="724" r:id="rId78"/>
    <p:sldId id="725" r:id="rId79"/>
    <p:sldId id="1269" r:id="rId80"/>
    <p:sldId id="1272" r:id="rId81"/>
    <p:sldId id="1276" r:id="rId82"/>
    <p:sldId id="3318" r:id="rId83"/>
    <p:sldId id="617" r:id="rId84"/>
    <p:sldId id="618" r:id="rId85"/>
    <p:sldId id="619" r:id="rId86"/>
    <p:sldId id="620" r:id="rId87"/>
    <p:sldId id="621" r:id="rId88"/>
    <p:sldId id="623" r:id="rId89"/>
    <p:sldId id="2480" r:id="rId90"/>
    <p:sldId id="628" r:id="rId91"/>
    <p:sldId id="629" r:id="rId92"/>
    <p:sldId id="630" r:id="rId93"/>
    <p:sldId id="631" r:id="rId94"/>
    <p:sldId id="632" r:id="rId95"/>
    <p:sldId id="633" r:id="rId96"/>
    <p:sldId id="634" r:id="rId97"/>
    <p:sldId id="714" r:id="rId98"/>
    <p:sldId id="636" r:id="rId99"/>
    <p:sldId id="637" r:id="rId100"/>
    <p:sldId id="638" r:id="rId101"/>
    <p:sldId id="639" r:id="rId102"/>
    <p:sldId id="640" r:id="rId103"/>
    <p:sldId id="641" r:id="rId104"/>
    <p:sldId id="642" r:id="rId105"/>
    <p:sldId id="643" r:id="rId106"/>
    <p:sldId id="644" r:id="rId107"/>
    <p:sldId id="3453" r:id="rId108"/>
    <p:sldId id="3508" r:id="rId109"/>
    <p:sldId id="645" r:id="rId110"/>
    <p:sldId id="647" r:id="rId111"/>
    <p:sldId id="648" r:id="rId112"/>
    <p:sldId id="650" r:id="rId113"/>
    <p:sldId id="651" r:id="rId114"/>
    <p:sldId id="3171" r:id="rId115"/>
    <p:sldId id="3172" r:id="rId116"/>
    <p:sldId id="3173" r:id="rId117"/>
    <p:sldId id="653" r:id="rId118"/>
    <p:sldId id="2441" r:id="rId119"/>
    <p:sldId id="654" r:id="rId120"/>
    <p:sldId id="655" r:id="rId121"/>
    <p:sldId id="656" r:id="rId122"/>
    <p:sldId id="717" r:id="rId123"/>
    <p:sldId id="658" r:id="rId124"/>
    <p:sldId id="664" r:id="rId125"/>
    <p:sldId id="711" r:id="rId126"/>
    <p:sldId id="709" r:id="rId127"/>
    <p:sldId id="667" r:id="rId128"/>
    <p:sldId id="706" r:id="rId129"/>
    <p:sldId id="707" r:id="rId130"/>
    <p:sldId id="1339" r:id="rId131"/>
    <p:sldId id="1362" r:id="rId132"/>
    <p:sldId id="1493" r:id="rId133"/>
    <p:sldId id="3394" r:id="rId134"/>
    <p:sldId id="3423" r:id="rId135"/>
    <p:sldId id="668" r:id="rId136"/>
    <p:sldId id="669" r:id="rId137"/>
    <p:sldId id="671" r:id="rId138"/>
    <p:sldId id="3215" r:id="rId139"/>
    <p:sldId id="3216" r:id="rId140"/>
    <p:sldId id="672" r:id="rId141"/>
    <p:sldId id="673" r:id="rId142"/>
    <p:sldId id="676" r:id="rId143"/>
    <p:sldId id="678" r:id="rId144"/>
    <p:sldId id="679" r:id="rId145"/>
    <p:sldId id="681" r:id="rId146"/>
    <p:sldId id="682" r:id="rId147"/>
    <p:sldId id="683" r:id="rId148"/>
    <p:sldId id="727" r:id="rId149"/>
    <p:sldId id="728" r:id="rId150"/>
    <p:sldId id="729" r:id="rId151"/>
    <p:sldId id="730" r:id="rId152"/>
    <p:sldId id="731" r:id="rId153"/>
    <p:sldId id="732" r:id="rId154"/>
    <p:sldId id="733" r:id="rId155"/>
    <p:sldId id="3217" r:id="rId156"/>
    <p:sldId id="1688" r:id="rId157"/>
    <p:sldId id="3395" r:id="rId158"/>
    <p:sldId id="684" r:id="rId159"/>
    <p:sldId id="2161" r:id="rId160"/>
    <p:sldId id="2162" r:id="rId161"/>
    <p:sldId id="686" r:id="rId162"/>
    <p:sldId id="377" r:id="rId163"/>
  </p:sldIdLst>
  <p:sldSz cx="9144000" cy="6858000" type="screen4x3"/>
  <p:notesSz cx="6858000" cy="9144000"/>
  <p:custDataLst>
    <p:tags r:id="rId166"/>
  </p:custDataLst>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80">
          <p15:clr>
            <a:srgbClr val="A4A3A4"/>
          </p15:clr>
        </p15:guide>
        <p15:guide id="2" pos="28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5C5C5"/>
    <a:srgbClr val="C0C0C0"/>
    <a:srgbClr val="DDDDDD"/>
    <a:srgbClr val="333333"/>
    <a:srgbClr val="0000FF"/>
    <a:srgbClr val="00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5"/>
    <p:restoredTop sz="93193"/>
  </p:normalViewPr>
  <p:slideViewPr>
    <p:cSldViewPr showGuides="1">
      <p:cViewPr varScale="1">
        <p:scale>
          <a:sx n="65" d="100"/>
          <a:sy n="65" d="100"/>
        </p:scale>
        <p:origin x="1674" y="96"/>
      </p:cViewPr>
      <p:guideLst>
        <p:guide orient="horz" pos="2180"/>
        <p:guide pos="2847"/>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70"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handoutMaster" Target="handoutMasters/handoutMaster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slide" Target="slides/slide150.xml"/><Relationship Id="rId164" Type="http://schemas.openxmlformats.org/officeDocument/2006/relationships/notesMaster" Target="notesMasters/notesMaster1.xml"/><Relationship Id="rId16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页眉占位符 60417"/>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ea typeface="宋体" panose="02010600030101010101" pitchFamily="2" charset="-122"/>
            </a:endParaRPr>
          </a:p>
        </p:txBody>
      </p:sp>
      <p:sp>
        <p:nvSpPr>
          <p:cNvPr id="60419" name="日期占位符 60418"/>
          <p:cNvSpPr>
            <a:spLocks noGrp="1"/>
          </p:cNvSpPr>
          <p:nvPr>
            <p:ph type="dt" sz="quarter" idx="1"/>
          </p:nvPr>
        </p:nvSpPr>
        <p:spPr>
          <a:xfrm>
            <a:off x="3884613" y="0"/>
            <a:ext cx="2971800" cy="457200"/>
          </a:xfrm>
          <a:prstGeom prst="rect">
            <a:avLst/>
          </a:prstGeom>
          <a:noFill/>
          <a:ln w="9525">
            <a:noFill/>
          </a:ln>
        </p:spPr>
        <p:txBody>
          <a:bodyPr/>
          <a:lstStyle/>
          <a:p>
            <a:pPr lvl="0" algn="r" fontAlgn="base"/>
            <a:endParaRPr lang="zh-CN" altLang="en-US" sz="1200" strike="noStrike" noProof="1">
              <a:ea typeface="宋体" panose="02010600030101010101" pitchFamily="2" charset="-122"/>
            </a:endParaRPr>
          </a:p>
        </p:txBody>
      </p:sp>
      <p:sp>
        <p:nvSpPr>
          <p:cNvPr id="60420" name="页脚占位符 60419"/>
          <p:cNvSpPr>
            <a:spLocks noGrp="1"/>
          </p:cNvSpPr>
          <p:nvPr>
            <p:ph type="ftr" sz="quarter" idx="2"/>
          </p:nvPr>
        </p:nvSpPr>
        <p:spPr>
          <a:xfrm>
            <a:off x="0" y="8685213"/>
            <a:ext cx="2971800" cy="457200"/>
          </a:xfrm>
          <a:prstGeom prst="rect">
            <a:avLst/>
          </a:prstGeom>
          <a:noFill/>
          <a:ln w="9525">
            <a:noFill/>
          </a:ln>
        </p:spPr>
        <p:txBody>
          <a:bodyPr anchor="b"/>
          <a:lstStyle/>
          <a:p>
            <a:pPr lvl="0" fontAlgn="base"/>
            <a:endParaRPr lang="zh-CN" altLang="en-US" sz="1200" strike="noStrike" noProof="1">
              <a:ea typeface="宋体" panose="02010600030101010101" pitchFamily="2" charset="-122"/>
            </a:endParaRPr>
          </a:p>
        </p:txBody>
      </p:sp>
      <p:sp>
        <p:nvSpPr>
          <p:cNvPr id="60421" name="灯片编号占位符 60420"/>
          <p:cNvSpPr>
            <a:spLocks noGrp="1"/>
          </p:cNvSpPr>
          <p:nvPr>
            <p:ph type="sldNum" sz="quarter" idx="3"/>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ea typeface="宋体" panose="02010600030101010101"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页眉占位符 10241"/>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ea typeface="宋体" panose="02010600030101010101" pitchFamily="2" charset="-122"/>
            </a:endParaRPr>
          </a:p>
        </p:txBody>
      </p:sp>
      <p:sp>
        <p:nvSpPr>
          <p:cNvPr id="10243" name="日期占位符 10242"/>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ea typeface="宋体" panose="02010600030101010101" pitchFamily="2" charset="-122"/>
            </a:endParaRPr>
          </a:p>
        </p:txBody>
      </p:sp>
      <p:sp>
        <p:nvSpPr>
          <p:cNvPr id="14340" name="幻灯片图像占位符 10243"/>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4341" name="文本占位符 10244"/>
          <p:cNvSpPr>
            <a:spLocks noGrp="1"/>
          </p:cNvSpPr>
          <p:nvPr>
            <p:ph type="body" sz="quarter"/>
          </p:nvPr>
        </p:nvSpPr>
        <p:spPr>
          <a:xfrm>
            <a:off x="685800" y="4343400"/>
            <a:ext cx="5486400" cy="4114800"/>
          </a:xfrm>
          <a:prstGeom prst="rect">
            <a:avLst/>
          </a:prstGeom>
          <a:noFill/>
          <a:ln w="9525">
            <a:noFill/>
          </a:ln>
        </p:spPr>
        <p:txBody>
          <a:bodyPr anchor="t" anchorCtr="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46" name="页脚占位符 10245"/>
          <p:cNvSpPr>
            <a:spLocks noGrp="1"/>
          </p:cNvSpPr>
          <p:nvPr>
            <p:ph type="ftr" sz="quarter" idx="4"/>
          </p:nvPr>
        </p:nvSpPr>
        <p:spPr>
          <a:xfrm>
            <a:off x="0" y="8685213"/>
            <a:ext cx="2971800" cy="457200"/>
          </a:xfrm>
          <a:prstGeom prst="rect">
            <a:avLst/>
          </a:prstGeom>
          <a:noFill/>
          <a:ln w="9525">
            <a:noFill/>
          </a:ln>
        </p:spPr>
        <p:txBody>
          <a:bodyPr anchor="b"/>
          <a:lstStyle/>
          <a:p>
            <a:pPr lvl="0" fontAlgn="base"/>
            <a:endParaRPr lang="zh-CN" altLang="en-US" sz="1200" strike="noStrike" noProof="1">
              <a:ea typeface="宋体" panose="02010600030101010101" pitchFamily="2" charset="-122"/>
            </a:endParaRPr>
          </a:p>
        </p:txBody>
      </p:sp>
      <p:sp>
        <p:nvSpPr>
          <p:cNvPr id="10247" name="灯片编号占位符 10246"/>
          <p:cNvSpPr>
            <a:spLocks noGrp="1"/>
          </p:cNvSpPr>
          <p:nvPr>
            <p:ph type="sldNum" sz="quarter" idx="5"/>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t>‹#›</a:t>
            </a:fld>
            <a:endParaRPr lang="zh-CN" altLang="en-US" sz="1200" strike="noStrike" noProof="1">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marL="0" lvl="0"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noTextEdit="1"/>
          </p:cNvSpPr>
          <p:nvPr>
            <p:ph type="sldImg"/>
          </p:nvPr>
        </p:nvSpPr>
        <p:spPr/>
      </p:sp>
      <p:sp>
        <p:nvSpPr>
          <p:cNvPr id="71682" name="文本占位符 2"/>
          <p:cNvSpPr>
            <a:spLocks noGrp="1"/>
          </p:cNvSpPr>
          <p:nvPr>
            <p:ph type="body"/>
          </p:nvPr>
        </p:nvSpPr>
        <p:spPr/>
        <p:txBody>
          <a:bodyPr anchor="t" anchorCtr="0"/>
          <a:lstStyle/>
          <a:p>
            <a:pPr lvl="0"/>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rgbClr val="FFFFFF"/>
        </a:solidFill>
        <a:effectLst/>
      </p:bgPr>
    </p:bg>
    <p:spTree>
      <p:nvGrpSpPr>
        <p:cNvPr id="1" name=""/>
        <p:cNvGrpSpPr/>
        <p:nvPr/>
      </p:nvGrpSpPr>
      <p:grpSpPr>
        <a:xfrm>
          <a:off x="0" y="0"/>
          <a:ext cx="0" cy="0"/>
          <a:chOff x="0" y="0"/>
          <a:chExt cx="0" cy="0"/>
        </a:xfrm>
      </p:grpSpPr>
      <p:sp>
        <p:nvSpPr>
          <p:cNvPr id="7170" name="矩形 3144"/>
          <p:cNvSpPr/>
          <p:nvPr/>
        </p:nvSpPr>
        <p:spPr>
          <a:xfrm>
            <a:off x="1698625" y="3705225"/>
            <a:ext cx="742950" cy="742950"/>
          </a:xfrm>
          <a:prstGeom prst="rect">
            <a:avLst/>
          </a:prstGeom>
          <a:solidFill>
            <a:schemeClr val="accent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7171" name="矩形 3115" descr="3"/>
          <p:cNvSpPr/>
          <p:nvPr/>
        </p:nvSpPr>
        <p:spPr>
          <a:xfrm>
            <a:off x="2492375" y="4510088"/>
            <a:ext cx="742950" cy="744537"/>
          </a:xfrm>
          <a:prstGeom prst="rect">
            <a:avLst/>
          </a:prstGeom>
          <a:blipFill rotWithShape="1">
            <a:blip r:embed="rId2"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7172" name="矩形 3105" descr="5"/>
          <p:cNvSpPr/>
          <p:nvPr/>
        </p:nvSpPr>
        <p:spPr>
          <a:xfrm>
            <a:off x="915988" y="4510088"/>
            <a:ext cx="742950" cy="744537"/>
          </a:xfrm>
          <a:prstGeom prst="rect">
            <a:avLst/>
          </a:prstGeom>
          <a:blipFill rotWithShape="1">
            <a:blip r:embed="rId3"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7173" name="矩形 3130"/>
          <p:cNvSpPr/>
          <p:nvPr/>
        </p:nvSpPr>
        <p:spPr>
          <a:xfrm>
            <a:off x="1703388" y="5314950"/>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7174" name="矩形 3125"/>
          <p:cNvSpPr/>
          <p:nvPr/>
        </p:nvSpPr>
        <p:spPr>
          <a:xfrm>
            <a:off x="128588"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7175" name="矩形 3127"/>
          <p:cNvSpPr/>
          <p:nvPr/>
        </p:nvSpPr>
        <p:spPr>
          <a:xfrm>
            <a:off x="2492375"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7176" name="组合 3146"/>
          <p:cNvGrpSpPr/>
          <p:nvPr/>
        </p:nvGrpSpPr>
        <p:grpSpPr>
          <a:xfrm>
            <a:off x="112713" y="5954713"/>
            <a:ext cx="8936037" cy="631825"/>
            <a:chOff x="71" y="3751"/>
            <a:chExt cx="5629" cy="398"/>
          </a:xfrm>
        </p:grpSpPr>
        <p:sp>
          <p:nvSpPr>
            <p:cNvPr id="7177" name="任意多边形 3095"/>
            <p:cNvSpPr/>
            <p:nvPr userDrawn="1"/>
          </p:nvSpPr>
          <p:spPr>
            <a:xfrm>
              <a:off x="71" y="3751"/>
              <a:ext cx="5626" cy="349"/>
            </a:xfrm>
            <a:custGeom>
              <a:avLst/>
              <a:gdLst/>
              <a:ahLst/>
              <a:cxnLst/>
              <a:rect l="0" t="0" r="0" b="0"/>
              <a:pathLst>
                <a:path w="5626" h="349">
                  <a:moveTo>
                    <a:pt x="5626" y="349"/>
                  </a:moveTo>
                  <a:lnTo>
                    <a:pt x="0" y="349"/>
                  </a:lnTo>
                  <a:lnTo>
                    <a:pt x="0" y="187"/>
                  </a:lnTo>
                  <a:lnTo>
                    <a:pt x="0" y="114"/>
                  </a:lnTo>
                  <a:cubicBezTo>
                    <a:pt x="678" y="103"/>
                    <a:pt x="3343" y="137"/>
                    <a:pt x="4064" y="118"/>
                  </a:cubicBezTo>
                  <a:lnTo>
                    <a:pt x="4329" y="0"/>
                  </a:lnTo>
                  <a:lnTo>
                    <a:pt x="5623" y="0"/>
                  </a:lnTo>
                  <a:lnTo>
                    <a:pt x="5626" y="349"/>
                  </a:lnTo>
                  <a:close/>
                </a:path>
              </a:pathLst>
            </a:custGeom>
            <a:solidFill>
              <a:schemeClr val="tx1"/>
            </a:solidFill>
            <a:ln w="9525">
              <a:noFill/>
            </a:ln>
          </p:spPr>
          <p:txBody>
            <a:bodyPr/>
            <a:lstStyle/>
            <a:p>
              <a:endParaRPr lang="zh-CN" altLang="en-US"/>
            </a:p>
          </p:txBody>
        </p:sp>
        <p:sp>
          <p:nvSpPr>
            <p:cNvPr id="7178" name="任意多边形 3096"/>
            <p:cNvSpPr/>
            <p:nvPr userDrawn="1"/>
          </p:nvSpPr>
          <p:spPr>
            <a:xfrm>
              <a:off x="71" y="3800"/>
              <a:ext cx="5626" cy="349"/>
            </a:xfrm>
            <a:custGeom>
              <a:avLst/>
              <a:gdLst/>
              <a:ahLst/>
              <a:cxnLst/>
              <a:rect l="0" t="0" r="0" b="0"/>
              <a:pathLst>
                <a:path w="5626" h="349">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chemeClr val="bg1"/>
            </a:solidFill>
            <a:ln w="9525">
              <a:noFill/>
            </a:ln>
          </p:spPr>
          <p:txBody>
            <a:bodyPr/>
            <a:lstStyle/>
            <a:p>
              <a:endParaRPr lang="zh-CN" altLang="en-US"/>
            </a:p>
          </p:txBody>
        </p:sp>
        <p:sp>
          <p:nvSpPr>
            <p:cNvPr id="7179" name="任意多边形 3097"/>
            <p:cNvSpPr/>
            <p:nvPr userDrawn="1"/>
          </p:nvSpPr>
          <p:spPr>
            <a:xfrm>
              <a:off x="4209" y="3833"/>
              <a:ext cx="1491" cy="88"/>
            </a:xfrm>
            <a:custGeom>
              <a:avLst/>
              <a:gdLst/>
              <a:ahLst/>
              <a:cxnLst/>
              <a:rect l="0" t="0" r="0" b="0"/>
              <a:pathLst>
                <a:path w="1491" h="88">
                  <a:moveTo>
                    <a:pt x="0" y="84"/>
                  </a:moveTo>
                  <a:lnTo>
                    <a:pt x="223" y="0"/>
                  </a:lnTo>
                  <a:lnTo>
                    <a:pt x="1491" y="0"/>
                  </a:lnTo>
                  <a:lnTo>
                    <a:pt x="1488" y="60"/>
                  </a:lnTo>
                  <a:lnTo>
                    <a:pt x="383" y="59"/>
                  </a:lnTo>
                  <a:lnTo>
                    <a:pt x="273" y="88"/>
                  </a:lnTo>
                  <a:lnTo>
                    <a:pt x="0" y="84"/>
                  </a:lnTo>
                  <a:close/>
                </a:path>
              </a:pathLst>
            </a:custGeom>
            <a:solidFill>
              <a:srgbClr val="FFFFFF">
                <a:alpha val="30000"/>
              </a:srgbClr>
            </a:solidFill>
            <a:ln w="9525">
              <a:noFill/>
            </a:ln>
          </p:spPr>
          <p:txBody>
            <a:bodyPr/>
            <a:lstStyle/>
            <a:p>
              <a:endParaRPr lang="zh-CN" altLang="en-US"/>
            </a:p>
          </p:txBody>
        </p:sp>
      </p:grpSp>
      <p:grpSp>
        <p:nvGrpSpPr>
          <p:cNvPr id="7180" name="组合 3078"/>
          <p:cNvGrpSpPr/>
          <p:nvPr/>
        </p:nvGrpSpPr>
        <p:grpSpPr>
          <a:xfrm rot="10800000">
            <a:off x="6003925" y="1778000"/>
            <a:ext cx="2768600" cy="779463"/>
            <a:chOff x="1566" y="164"/>
            <a:chExt cx="1455" cy="425"/>
          </a:xfrm>
        </p:grpSpPr>
        <p:sp>
          <p:nvSpPr>
            <p:cNvPr id="7181" name="任意多边形 3079"/>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82" name="任意多边形 3080"/>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83" name="任意多边形 3081"/>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84" name="任意多边形 3082"/>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85" name="任意多边形 3083"/>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86" name="任意多边形 3084"/>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87" name="任意多边形 3085"/>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88" name="任意多边形 3086"/>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89" name="任意多边形 3087"/>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90" name="任意多边形 3088"/>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91" name="任意多边形 3089"/>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92" name="任意多边形 3090"/>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93" name="任意多边形 3091"/>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94" name="任意多边形 3092"/>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95" name="任意多边形 3093"/>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7196" name="任意多边形 3094"/>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7197" name="任意多边形 3098"/>
          <p:cNvSpPr/>
          <p:nvPr/>
        </p:nvSpPr>
        <p:spPr>
          <a:xfrm>
            <a:off x="85725" y="76200"/>
            <a:ext cx="8977313" cy="500063"/>
          </a:xfrm>
          <a:custGeom>
            <a:avLst/>
            <a:gdLst/>
            <a:ahLst/>
            <a:cxnLst/>
            <a:rect l="0" t="0" r="0" b="0"/>
            <a:pathLst>
              <a:path w="5655" h="315">
                <a:moveTo>
                  <a:pt x="0" y="1"/>
                </a:moveTo>
                <a:lnTo>
                  <a:pt x="5546" y="0"/>
                </a:lnTo>
                <a:cubicBezTo>
                  <a:pt x="5652" y="0"/>
                  <a:pt x="5655" y="84"/>
                  <a:pt x="5655" y="84"/>
                </a:cubicBezTo>
                <a:lnTo>
                  <a:pt x="5649" y="315"/>
                </a:lnTo>
                <a:lnTo>
                  <a:pt x="1" y="314"/>
                </a:lnTo>
                <a:lnTo>
                  <a:pt x="0" y="1"/>
                </a:lnTo>
                <a:close/>
              </a:path>
            </a:pathLst>
          </a:custGeom>
          <a:pattFill prst="dkUpDiag">
            <a:fgClr>
              <a:schemeClr val="bg1">
                <a:alpha val="77000"/>
              </a:schemeClr>
            </a:fgClr>
            <a:bgClr>
              <a:schemeClr val="tx1">
                <a:alpha val="77000"/>
              </a:schemeClr>
            </a:bgClr>
          </a:pattFill>
          <a:ln w="9525">
            <a:noFill/>
          </a:ln>
        </p:spPr>
        <p:txBody>
          <a:bodyPr/>
          <a:lstStyle/>
          <a:p>
            <a:endParaRPr lang="zh-CN" altLang="en-US"/>
          </a:p>
        </p:txBody>
      </p:sp>
      <p:sp>
        <p:nvSpPr>
          <p:cNvPr id="7198" name="矩形 3099"/>
          <p:cNvSpPr/>
          <p:nvPr/>
        </p:nvSpPr>
        <p:spPr>
          <a:xfrm>
            <a:off x="114300" y="6610350"/>
            <a:ext cx="8931275" cy="163513"/>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7199" name="组合 3145"/>
          <p:cNvGrpSpPr/>
          <p:nvPr/>
        </p:nvGrpSpPr>
        <p:grpSpPr>
          <a:xfrm>
            <a:off x="85725" y="854075"/>
            <a:ext cx="8982075" cy="1131888"/>
            <a:chOff x="54" y="538"/>
            <a:chExt cx="5658" cy="713"/>
          </a:xfrm>
        </p:grpSpPr>
        <p:sp>
          <p:nvSpPr>
            <p:cNvPr id="7200" name="任意多边形 3101"/>
            <p:cNvSpPr/>
            <p:nvPr userDrawn="1"/>
          </p:nvSpPr>
          <p:spPr>
            <a:xfrm>
              <a:off x="54" y="736"/>
              <a:ext cx="5658" cy="515"/>
            </a:xfrm>
            <a:custGeom>
              <a:avLst/>
              <a:gdLst/>
              <a:ahLst/>
              <a:cxnLst/>
              <a:rect l="0" t="0" r="0" b="0"/>
              <a:pathLst>
                <a:path w="5446" h="590">
                  <a:moveTo>
                    <a:pt x="0" y="0"/>
                  </a:moveTo>
                  <a:lnTo>
                    <a:pt x="5446" y="0"/>
                  </a:lnTo>
                  <a:lnTo>
                    <a:pt x="5446" y="312"/>
                  </a:lnTo>
                  <a:lnTo>
                    <a:pt x="5446" y="451"/>
                  </a:lnTo>
                  <a:cubicBezTo>
                    <a:pt x="4790" y="473"/>
                    <a:pt x="2205" y="421"/>
                    <a:pt x="1512" y="443"/>
                  </a:cubicBezTo>
                  <a:lnTo>
                    <a:pt x="1288" y="584"/>
                  </a:lnTo>
                  <a:lnTo>
                    <a:pt x="0" y="590"/>
                  </a:lnTo>
                  <a:lnTo>
                    <a:pt x="0" y="0"/>
                  </a:lnTo>
                  <a:close/>
                </a:path>
              </a:pathLst>
            </a:custGeom>
            <a:solidFill>
              <a:schemeClr val="tx1"/>
            </a:solidFill>
            <a:ln w="9525">
              <a:noFill/>
            </a:ln>
          </p:spPr>
          <p:txBody>
            <a:bodyPr/>
            <a:lstStyle/>
            <a:p>
              <a:endParaRPr lang="zh-CN" altLang="en-US"/>
            </a:p>
          </p:txBody>
        </p:sp>
        <p:sp>
          <p:nvSpPr>
            <p:cNvPr id="7201" name="任意多边形 3102"/>
            <p:cNvSpPr/>
            <p:nvPr userDrawn="1"/>
          </p:nvSpPr>
          <p:spPr>
            <a:xfrm>
              <a:off x="54" y="538"/>
              <a:ext cx="5658" cy="655"/>
            </a:xfrm>
            <a:custGeom>
              <a:avLst/>
              <a:gdLst/>
              <a:ahLst/>
              <a:cxnLst/>
              <a:rect l="0" t="0" r="0" b="0"/>
              <a:pathLst>
                <a:path w="5658" h="655">
                  <a:moveTo>
                    <a:pt x="1" y="0"/>
                  </a:moveTo>
                  <a:lnTo>
                    <a:pt x="5657" y="0"/>
                  </a:lnTo>
                  <a:lnTo>
                    <a:pt x="5658" y="534"/>
                  </a:lnTo>
                  <a:lnTo>
                    <a:pt x="1553" y="528"/>
                  </a:lnTo>
                  <a:lnTo>
                    <a:pt x="1317" y="651"/>
                  </a:lnTo>
                  <a:lnTo>
                    <a:pt x="0" y="655"/>
                  </a:lnTo>
                  <a:lnTo>
                    <a:pt x="1" y="0"/>
                  </a:lnTo>
                  <a:close/>
                </a:path>
              </a:pathLst>
            </a:custGeom>
            <a:solidFill>
              <a:schemeClr val="bg1"/>
            </a:solidFill>
            <a:ln w="9525">
              <a:noFill/>
            </a:ln>
          </p:spPr>
          <p:txBody>
            <a:bodyPr/>
            <a:lstStyle/>
            <a:p>
              <a:endParaRPr lang="zh-CN" altLang="en-US"/>
            </a:p>
          </p:txBody>
        </p:sp>
        <p:sp>
          <p:nvSpPr>
            <p:cNvPr id="7202" name="任意多边形 3103"/>
            <p:cNvSpPr/>
            <p:nvPr userDrawn="1"/>
          </p:nvSpPr>
          <p:spPr>
            <a:xfrm>
              <a:off x="54" y="1062"/>
              <a:ext cx="1496" cy="98"/>
            </a:xfrm>
            <a:custGeom>
              <a:avLst/>
              <a:gdLst/>
              <a:ahLst/>
              <a:cxnLst/>
              <a:rect l="0" t="0" r="0" b="0"/>
              <a:pathLst>
                <a:path w="1440" h="112">
                  <a:moveTo>
                    <a:pt x="1440" y="1"/>
                  </a:moveTo>
                  <a:lnTo>
                    <a:pt x="1261" y="112"/>
                  </a:lnTo>
                  <a:lnTo>
                    <a:pt x="0" y="110"/>
                  </a:lnTo>
                  <a:lnTo>
                    <a:pt x="0" y="49"/>
                  </a:lnTo>
                  <a:lnTo>
                    <a:pt x="1069" y="50"/>
                  </a:lnTo>
                  <a:lnTo>
                    <a:pt x="1142" y="0"/>
                  </a:lnTo>
                  <a:lnTo>
                    <a:pt x="1440" y="1"/>
                  </a:lnTo>
                  <a:close/>
                </a:path>
              </a:pathLst>
            </a:custGeom>
            <a:solidFill>
              <a:srgbClr val="FFFFFF">
                <a:alpha val="30000"/>
              </a:srgbClr>
            </a:solidFill>
            <a:ln w="9525">
              <a:noFill/>
            </a:ln>
          </p:spPr>
          <p:txBody>
            <a:bodyPr/>
            <a:lstStyle/>
            <a:p>
              <a:endParaRPr lang="zh-CN" altLang="en-US"/>
            </a:p>
          </p:txBody>
        </p:sp>
      </p:grpSp>
      <p:sp>
        <p:nvSpPr>
          <p:cNvPr id="7203" name="矩形 3104"/>
          <p:cNvSpPr/>
          <p:nvPr/>
        </p:nvSpPr>
        <p:spPr>
          <a:xfrm>
            <a:off x="85725" y="609600"/>
            <a:ext cx="8982075" cy="185738"/>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7204" name="矩形 3109" descr="1"/>
          <p:cNvSpPr/>
          <p:nvPr/>
        </p:nvSpPr>
        <p:spPr>
          <a:xfrm>
            <a:off x="4067175" y="4497388"/>
            <a:ext cx="741363" cy="742950"/>
          </a:xfrm>
          <a:prstGeom prst="rect">
            <a:avLst/>
          </a:prstGeom>
          <a:blipFill rotWithShape="1">
            <a:blip r:embed="rId4"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7205" name="矩形 3111" descr="7"/>
          <p:cNvSpPr/>
          <p:nvPr/>
        </p:nvSpPr>
        <p:spPr>
          <a:xfrm>
            <a:off x="3275013" y="5314950"/>
            <a:ext cx="742950" cy="742950"/>
          </a:xfrm>
          <a:prstGeom prst="rect">
            <a:avLst/>
          </a:prstGeom>
          <a:blipFill rotWithShape="1">
            <a:blip r:embed="rId5"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7206" name="矩形 3113"/>
          <p:cNvSpPr/>
          <p:nvPr/>
        </p:nvSpPr>
        <p:spPr>
          <a:xfrm>
            <a:off x="3282950" y="4510088"/>
            <a:ext cx="741363" cy="744537"/>
          </a:xfrm>
          <a:prstGeom prst="rect">
            <a:avLst/>
          </a:prstGeom>
          <a:solidFill>
            <a:srgbClr val="D7D7D7"/>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7207" name="矩形 3108" descr="6"/>
          <p:cNvSpPr/>
          <p:nvPr/>
        </p:nvSpPr>
        <p:spPr>
          <a:xfrm>
            <a:off x="1703388" y="5314950"/>
            <a:ext cx="742950" cy="742950"/>
          </a:xfrm>
          <a:prstGeom prst="rect">
            <a:avLst/>
          </a:prstGeom>
          <a:blipFill rotWithShape="1">
            <a:blip r:embed="rId6"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7208" name="矩形 3121"/>
          <p:cNvSpPr/>
          <p:nvPr/>
        </p:nvSpPr>
        <p:spPr>
          <a:xfrm>
            <a:off x="128588" y="4511675"/>
            <a:ext cx="741362" cy="742950"/>
          </a:xfrm>
          <a:prstGeom prst="rect">
            <a:avLst/>
          </a:prstGeom>
          <a:solidFill>
            <a:schemeClr val="bg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pic>
        <p:nvPicPr>
          <p:cNvPr id="7209" name="图片 3114" descr="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0175" y="2911475"/>
            <a:ext cx="1347788" cy="1531938"/>
          </a:xfrm>
          <a:prstGeom prst="rect">
            <a:avLst/>
          </a:prstGeom>
          <a:noFill/>
          <a:ln w="9525">
            <a:noFill/>
          </a:ln>
        </p:spPr>
      </p:pic>
      <p:sp>
        <p:nvSpPr>
          <p:cNvPr id="7210" name="矩形 3141" descr="2"/>
          <p:cNvSpPr/>
          <p:nvPr/>
        </p:nvSpPr>
        <p:spPr>
          <a:xfrm>
            <a:off x="1701800" y="3705225"/>
            <a:ext cx="744538" cy="742950"/>
          </a:xfrm>
          <a:prstGeom prst="rect">
            <a:avLst/>
          </a:prstGeom>
          <a:blipFill rotWithShape="1">
            <a:blip r:embed="rId8"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4114800" y="6196013"/>
            <a:ext cx="4811713" cy="403225"/>
          </a:xfrm>
          <a:prstGeom prst="rect">
            <a:avLst/>
          </a:prstGeom>
          <a:noFill/>
          <a:ln w="9525">
            <a:noFill/>
          </a:ln>
        </p:spPr>
        <p:txBody>
          <a:bodyPr anchor="t"/>
          <a:lstStyle>
            <a:lvl1pPr marL="0" lvl="0" indent="0" algn="r">
              <a:buNone/>
              <a:defRPr sz="1600" i="1" kern="1200">
                <a:solidFill>
                  <a:srgbClr val="FFFFFF"/>
                </a:solidFill>
                <a:latin typeface="Times New Roman" panose="02020603050405020304" pitchFamily="18" charset="0"/>
              </a:defRPr>
            </a:lvl1pPr>
            <a:lvl2pPr marL="457200" lvl="1" indent="-457200" algn="ctr">
              <a:buNone/>
              <a:defRPr sz="1600" i="1" kern="1200">
                <a:solidFill>
                  <a:srgbClr val="FFFFFF"/>
                </a:solidFill>
                <a:latin typeface="Times New Roman" panose="02020603050405020304" pitchFamily="18" charset="0"/>
              </a:defRPr>
            </a:lvl2pPr>
            <a:lvl3pPr marL="914400" lvl="2" indent="-914400" algn="ctr">
              <a:buNone/>
              <a:defRPr sz="1600" i="1" kern="1200">
                <a:solidFill>
                  <a:srgbClr val="FFFFFF"/>
                </a:solidFill>
                <a:latin typeface="Times New Roman" panose="02020603050405020304" pitchFamily="18" charset="0"/>
              </a:defRPr>
            </a:lvl3pPr>
            <a:lvl4pPr marL="1371600" lvl="3" indent="-1371600" algn="ctr">
              <a:buNone/>
              <a:defRPr sz="1600" i="1" kern="1200">
                <a:solidFill>
                  <a:srgbClr val="FFFFFF"/>
                </a:solidFill>
                <a:latin typeface="Times New Roman" panose="02020603050405020304" pitchFamily="18" charset="0"/>
              </a:defRPr>
            </a:lvl4pPr>
            <a:lvl5pPr marL="1828800" lvl="4" indent="-1828800" algn="ctr">
              <a:buNone/>
              <a:defRPr sz="1600" i="1" kern="1200">
                <a:solidFill>
                  <a:srgbClr val="FFFFFF"/>
                </a:solidFill>
                <a:latin typeface="Times New Roman" panose="02020603050405020304" pitchFamily="18" charset="0"/>
              </a:defRPr>
            </a:lvl5pPr>
          </a:lstStyle>
          <a:p>
            <a:pPr lvl="0" fontAlgn="base"/>
            <a:r>
              <a:rPr lang="zh-CN" altLang="en-US" strike="noStrike" noProof="1"/>
              <a:t>单击此处编辑母版副标题样式</a:t>
            </a:r>
          </a:p>
        </p:txBody>
      </p:sp>
      <p:sp>
        <p:nvSpPr>
          <p:cNvPr id="3074" name="标题 3073"/>
          <p:cNvSpPr>
            <a:spLocks noGrp="1"/>
          </p:cNvSpPr>
          <p:nvPr>
            <p:ph type="ctrTitle"/>
          </p:nvPr>
        </p:nvSpPr>
        <p:spPr>
          <a:xfrm>
            <a:off x="2819400" y="2819400"/>
            <a:ext cx="6019800" cy="1470025"/>
          </a:xfrm>
          <a:prstGeom prst="rect">
            <a:avLst/>
          </a:prstGeom>
          <a:noFill/>
          <a:ln w="9525">
            <a:noFill/>
          </a:ln>
        </p:spPr>
        <p:txBody>
          <a:bodyPr anchor="ctr"/>
          <a:lstStyle>
            <a:lvl1pPr lvl="0" algn="r" fontAlgn="ctr">
              <a:defRPr sz="2000" kern="1200">
                <a:solidFill>
                  <a:srgbClr val="FFFF66"/>
                </a:solidFill>
              </a:defRPr>
            </a:lvl1pPr>
          </a:lstStyle>
          <a:p>
            <a:pPr lvl="0" fontAlgn="ctr"/>
            <a:r>
              <a:rPr lang="zh-CN" altLang="en-US" strike="noStrike" noProof="1"/>
              <a:t>单击此处编辑母版标题样式</a:t>
            </a:r>
          </a:p>
        </p:txBody>
      </p:sp>
      <p:sp>
        <p:nvSpPr>
          <p:cNvPr id="4" name="日期占位符 3075"/>
          <p:cNvSpPr>
            <a:spLocks noGrp="1"/>
          </p:cNvSpPr>
          <p:nvPr>
            <p:ph type="dt" sz="half" idx="2"/>
          </p:nvPr>
        </p:nvSpPr>
        <p:spPr>
          <a:xfrm>
            <a:off x="231775" y="6445250"/>
            <a:ext cx="2205038" cy="317500"/>
          </a:xfrm>
          <a:prstGeom prst="rect">
            <a:avLst/>
          </a:prstGeom>
          <a:noFill/>
          <a:ln w="9525">
            <a:noFill/>
          </a:ln>
        </p:spPr>
        <p:txBody>
          <a:bodyPr anchor="t"/>
          <a:lstStyle/>
          <a:p>
            <a:pPr fontAlgn="base"/>
            <a:endParaRPr lang="zh-CN" altLang="en-US" strike="noStrike" noProof="1">
              <a:ea typeface="宋体" panose="02010600030101010101" pitchFamily="2" charset="-122"/>
            </a:endParaRPr>
          </a:p>
        </p:txBody>
      </p:sp>
      <p:sp>
        <p:nvSpPr>
          <p:cNvPr id="5" name="页脚占位符 3076"/>
          <p:cNvSpPr>
            <a:spLocks noGrp="1"/>
          </p:cNvSpPr>
          <p:nvPr>
            <p:ph type="ftr" sz="quarter" idx="3"/>
          </p:nvPr>
        </p:nvSpPr>
        <p:spPr>
          <a:xfrm>
            <a:off x="2574925" y="6445250"/>
            <a:ext cx="2990850" cy="317500"/>
          </a:xfrm>
          <a:prstGeom prst="rect">
            <a:avLst/>
          </a:prstGeom>
          <a:noFill/>
          <a:ln w="9525">
            <a:noFill/>
          </a:ln>
        </p:spPr>
        <p:txBody>
          <a:bodyPr anchor="t"/>
          <a:lstStyle/>
          <a:p>
            <a:pPr algn="ctr" fontAlgn="base"/>
            <a:endParaRPr lang="zh-CN" altLang="en-US" strike="noStrike" noProof="1">
              <a:ea typeface="宋体" panose="02010600030101010101" pitchFamily="2" charset="-122"/>
            </a:endParaRPr>
          </a:p>
        </p:txBody>
      </p:sp>
      <p:sp>
        <p:nvSpPr>
          <p:cNvPr id="6" name="灯片编号占位符 3077"/>
          <p:cNvSpPr>
            <a:spLocks noGrp="1"/>
          </p:cNvSpPr>
          <p:nvPr>
            <p:ph type="sldNum" sz="quarter" idx="4"/>
          </p:nvPr>
        </p:nvSpPr>
        <p:spPr>
          <a:xfrm>
            <a:off x="5700713" y="6445250"/>
            <a:ext cx="2205038" cy="317500"/>
          </a:xfrm>
          <a:prstGeom prst="rect">
            <a:avLst/>
          </a:prstGeom>
          <a:noFill/>
          <a:ln w="9525">
            <a:noFill/>
          </a:ln>
        </p:spPr>
        <p:txBody>
          <a:bodyPr anchor="t"/>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ea typeface="宋体" panose="02010600030101010101" pitchFamily="2" charset="-122"/>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735" y="238125"/>
            <a:ext cx="2060178" cy="590867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38125"/>
            <a:ext cx="6061104" cy="590867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7" name="页脚占位符 6"/>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rgbClr val="FFFFFF"/>
        </a:solidFill>
        <a:effectLst/>
      </p:bgPr>
    </p:bg>
    <p:spTree>
      <p:nvGrpSpPr>
        <p:cNvPr id="1" name=""/>
        <p:cNvGrpSpPr/>
        <p:nvPr/>
      </p:nvGrpSpPr>
      <p:grpSpPr>
        <a:xfrm>
          <a:off x="0" y="0"/>
          <a:ext cx="0" cy="0"/>
          <a:chOff x="0" y="0"/>
          <a:chExt cx="0" cy="0"/>
        </a:xfrm>
      </p:grpSpPr>
      <p:sp>
        <p:nvSpPr>
          <p:cNvPr id="8194" name="矩形 3144"/>
          <p:cNvSpPr/>
          <p:nvPr/>
        </p:nvSpPr>
        <p:spPr>
          <a:xfrm>
            <a:off x="1698625" y="3705225"/>
            <a:ext cx="742950" cy="742950"/>
          </a:xfrm>
          <a:prstGeom prst="rect">
            <a:avLst/>
          </a:prstGeom>
          <a:solidFill>
            <a:schemeClr val="accent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8195" name="矩形 3115" descr="3"/>
          <p:cNvSpPr/>
          <p:nvPr/>
        </p:nvSpPr>
        <p:spPr>
          <a:xfrm>
            <a:off x="2492375" y="4510088"/>
            <a:ext cx="742950" cy="744537"/>
          </a:xfrm>
          <a:prstGeom prst="rect">
            <a:avLst/>
          </a:prstGeom>
          <a:blipFill rotWithShape="1">
            <a:blip r:embed="rId2"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8196" name="矩形 3105" descr="5"/>
          <p:cNvSpPr/>
          <p:nvPr/>
        </p:nvSpPr>
        <p:spPr>
          <a:xfrm>
            <a:off x="915988" y="4510088"/>
            <a:ext cx="742950" cy="744537"/>
          </a:xfrm>
          <a:prstGeom prst="rect">
            <a:avLst/>
          </a:prstGeom>
          <a:blipFill rotWithShape="1">
            <a:blip r:embed="rId3"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8197" name="矩形 3130"/>
          <p:cNvSpPr/>
          <p:nvPr/>
        </p:nvSpPr>
        <p:spPr>
          <a:xfrm>
            <a:off x="1703388" y="5314950"/>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8198" name="矩形 3125"/>
          <p:cNvSpPr/>
          <p:nvPr/>
        </p:nvSpPr>
        <p:spPr>
          <a:xfrm>
            <a:off x="128588"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8199" name="矩形 3127"/>
          <p:cNvSpPr/>
          <p:nvPr/>
        </p:nvSpPr>
        <p:spPr>
          <a:xfrm>
            <a:off x="2492375"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8200" name="组合 3146"/>
          <p:cNvGrpSpPr/>
          <p:nvPr/>
        </p:nvGrpSpPr>
        <p:grpSpPr>
          <a:xfrm>
            <a:off x="112713" y="5954713"/>
            <a:ext cx="8936037" cy="631825"/>
            <a:chOff x="71" y="3751"/>
            <a:chExt cx="5629" cy="398"/>
          </a:xfrm>
        </p:grpSpPr>
        <p:sp>
          <p:nvSpPr>
            <p:cNvPr id="8201" name="任意多边形 3095"/>
            <p:cNvSpPr/>
            <p:nvPr userDrawn="1"/>
          </p:nvSpPr>
          <p:spPr>
            <a:xfrm>
              <a:off x="71" y="3751"/>
              <a:ext cx="5626" cy="349"/>
            </a:xfrm>
            <a:custGeom>
              <a:avLst/>
              <a:gdLst/>
              <a:ahLst/>
              <a:cxnLst/>
              <a:rect l="0" t="0" r="0" b="0"/>
              <a:pathLst>
                <a:path w="5626" h="349">
                  <a:moveTo>
                    <a:pt x="5626" y="349"/>
                  </a:moveTo>
                  <a:lnTo>
                    <a:pt x="0" y="349"/>
                  </a:lnTo>
                  <a:lnTo>
                    <a:pt x="0" y="187"/>
                  </a:lnTo>
                  <a:lnTo>
                    <a:pt x="0" y="114"/>
                  </a:lnTo>
                  <a:cubicBezTo>
                    <a:pt x="678" y="103"/>
                    <a:pt x="3343" y="137"/>
                    <a:pt x="4064" y="118"/>
                  </a:cubicBezTo>
                  <a:lnTo>
                    <a:pt x="4329" y="0"/>
                  </a:lnTo>
                  <a:lnTo>
                    <a:pt x="5623" y="0"/>
                  </a:lnTo>
                  <a:lnTo>
                    <a:pt x="5626" y="349"/>
                  </a:lnTo>
                  <a:close/>
                </a:path>
              </a:pathLst>
            </a:custGeom>
            <a:solidFill>
              <a:schemeClr val="tx1"/>
            </a:solidFill>
            <a:ln w="9525">
              <a:noFill/>
            </a:ln>
          </p:spPr>
          <p:txBody>
            <a:bodyPr/>
            <a:lstStyle/>
            <a:p>
              <a:endParaRPr lang="zh-CN" altLang="en-US"/>
            </a:p>
          </p:txBody>
        </p:sp>
        <p:sp>
          <p:nvSpPr>
            <p:cNvPr id="8202" name="任意多边形 3096"/>
            <p:cNvSpPr/>
            <p:nvPr userDrawn="1"/>
          </p:nvSpPr>
          <p:spPr>
            <a:xfrm>
              <a:off x="71" y="3800"/>
              <a:ext cx="5626" cy="349"/>
            </a:xfrm>
            <a:custGeom>
              <a:avLst/>
              <a:gdLst/>
              <a:ahLst/>
              <a:cxnLst/>
              <a:rect l="0" t="0" r="0" b="0"/>
              <a:pathLst>
                <a:path w="5626" h="349">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chemeClr val="bg1"/>
            </a:solidFill>
            <a:ln w="9525">
              <a:noFill/>
            </a:ln>
          </p:spPr>
          <p:txBody>
            <a:bodyPr/>
            <a:lstStyle/>
            <a:p>
              <a:endParaRPr lang="zh-CN" altLang="en-US"/>
            </a:p>
          </p:txBody>
        </p:sp>
        <p:sp>
          <p:nvSpPr>
            <p:cNvPr id="8203" name="任意多边形 3097"/>
            <p:cNvSpPr/>
            <p:nvPr userDrawn="1"/>
          </p:nvSpPr>
          <p:spPr>
            <a:xfrm>
              <a:off x="4209" y="3833"/>
              <a:ext cx="1491" cy="88"/>
            </a:xfrm>
            <a:custGeom>
              <a:avLst/>
              <a:gdLst/>
              <a:ahLst/>
              <a:cxnLst/>
              <a:rect l="0" t="0" r="0" b="0"/>
              <a:pathLst>
                <a:path w="1491" h="88">
                  <a:moveTo>
                    <a:pt x="0" y="84"/>
                  </a:moveTo>
                  <a:lnTo>
                    <a:pt x="223" y="0"/>
                  </a:lnTo>
                  <a:lnTo>
                    <a:pt x="1491" y="0"/>
                  </a:lnTo>
                  <a:lnTo>
                    <a:pt x="1488" y="60"/>
                  </a:lnTo>
                  <a:lnTo>
                    <a:pt x="383" y="59"/>
                  </a:lnTo>
                  <a:lnTo>
                    <a:pt x="273" y="88"/>
                  </a:lnTo>
                  <a:lnTo>
                    <a:pt x="0" y="84"/>
                  </a:lnTo>
                  <a:close/>
                </a:path>
              </a:pathLst>
            </a:custGeom>
            <a:solidFill>
              <a:srgbClr val="FFFFFF">
                <a:alpha val="29999"/>
              </a:srgbClr>
            </a:solidFill>
            <a:ln w="9525">
              <a:noFill/>
            </a:ln>
          </p:spPr>
          <p:txBody>
            <a:bodyPr/>
            <a:lstStyle/>
            <a:p>
              <a:endParaRPr lang="zh-CN" altLang="en-US"/>
            </a:p>
          </p:txBody>
        </p:sp>
      </p:grpSp>
      <p:grpSp>
        <p:nvGrpSpPr>
          <p:cNvPr id="8204" name="组合 3078"/>
          <p:cNvGrpSpPr/>
          <p:nvPr/>
        </p:nvGrpSpPr>
        <p:grpSpPr>
          <a:xfrm rot="10800000">
            <a:off x="6003925" y="1778000"/>
            <a:ext cx="2768600" cy="779463"/>
            <a:chOff x="1566" y="164"/>
            <a:chExt cx="1455" cy="425"/>
          </a:xfrm>
        </p:grpSpPr>
        <p:sp>
          <p:nvSpPr>
            <p:cNvPr id="8205" name="任意多边形 3079"/>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06" name="任意多边形 3080"/>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07" name="任意多边形 3081"/>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08" name="任意多边形 3082"/>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09" name="任意多边形 3083"/>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10" name="任意多边形 3084"/>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11" name="任意多边形 3085"/>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12" name="任意多边形 3086"/>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13" name="任意多边形 3087"/>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14" name="任意多边形 3088"/>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15" name="任意多边形 3089"/>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16" name="任意多边形 3090"/>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17" name="任意多边形 3091"/>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18" name="任意多边形 3092"/>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19" name="任意多边形 3093"/>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8220" name="任意多边形 3094"/>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8221" name="任意多边形 3098"/>
          <p:cNvSpPr/>
          <p:nvPr/>
        </p:nvSpPr>
        <p:spPr>
          <a:xfrm>
            <a:off x="85725" y="76200"/>
            <a:ext cx="8977313" cy="500063"/>
          </a:xfrm>
          <a:custGeom>
            <a:avLst/>
            <a:gdLst/>
            <a:ahLst/>
            <a:cxnLst/>
            <a:rect l="0" t="0" r="0" b="0"/>
            <a:pathLst>
              <a:path w="5655" h="315">
                <a:moveTo>
                  <a:pt x="0" y="1"/>
                </a:moveTo>
                <a:lnTo>
                  <a:pt x="5546" y="0"/>
                </a:lnTo>
                <a:cubicBezTo>
                  <a:pt x="5652" y="0"/>
                  <a:pt x="5655" y="84"/>
                  <a:pt x="5655" y="84"/>
                </a:cubicBezTo>
                <a:lnTo>
                  <a:pt x="5649" y="315"/>
                </a:lnTo>
                <a:lnTo>
                  <a:pt x="1" y="314"/>
                </a:lnTo>
                <a:lnTo>
                  <a:pt x="0" y="1"/>
                </a:lnTo>
                <a:close/>
              </a:path>
            </a:pathLst>
          </a:custGeom>
          <a:pattFill prst="dkUpDiag">
            <a:fgClr>
              <a:schemeClr val="bg1">
                <a:alpha val="76999"/>
              </a:schemeClr>
            </a:fgClr>
            <a:bgClr>
              <a:schemeClr val="tx1">
                <a:alpha val="76999"/>
              </a:schemeClr>
            </a:bgClr>
          </a:pattFill>
          <a:ln w="9525">
            <a:noFill/>
          </a:ln>
        </p:spPr>
        <p:txBody>
          <a:bodyPr/>
          <a:lstStyle/>
          <a:p>
            <a:endParaRPr lang="zh-CN" altLang="en-US"/>
          </a:p>
        </p:txBody>
      </p:sp>
      <p:sp>
        <p:nvSpPr>
          <p:cNvPr id="8222" name="矩形 3099"/>
          <p:cNvSpPr/>
          <p:nvPr/>
        </p:nvSpPr>
        <p:spPr>
          <a:xfrm>
            <a:off x="114300" y="6610350"/>
            <a:ext cx="8931275" cy="163513"/>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8223" name="组合 3145"/>
          <p:cNvGrpSpPr/>
          <p:nvPr/>
        </p:nvGrpSpPr>
        <p:grpSpPr>
          <a:xfrm>
            <a:off x="85725" y="854075"/>
            <a:ext cx="8982075" cy="1131888"/>
            <a:chOff x="54" y="538"/>
            <a:chExt cx="5658" cy="713"/>
          </a:xfrm>
        </p:grpSpPr>
        <p:sp>
          <p:nvSpPr>
            <p:cNvPr id="8224" name="任意多边形 3101"/>
            <p:cNvSpPr/>
            <p:nvPr userDrawn="1"/>
          </p:nvSpPr>
          <p:spPr>
            <a:xfrm>
              <a:off x="54" y="736"/>
              <a:ext cx="5658" cy="515"/>
            </a:xfrm>
            <a:custGeom>
              <a:avLst/>
              <a:gdLst/>
              <a:ahLst/>
              <a:cxnLst/>
              <a:rect l="0" t="0" r="0" b="0"/>
              <a:pathLst>
                <a:path w="5446" h="590">
                  <a:moveTo>
                    <a:pt x="0" y="0"/>
                  </a:moveTo>
                  <a:lnTo>
                    <a:pt x="5446" y="0"/>
                  </a:lnTo>
                  <a:lnTo>
                    <a:pt x="5446" y="312"/>
                  </a:lnTo>
                  <a:lnTo>
                    <a:pt x="5446" y="451"/>
                  </a:lnTo>
                  <a:cubicBezTo>
                    <a:pt x="4790" y="473"/>
                    <a:pt x="2205" y="421"/>
                    <a:pt x="1512" y="443"/>
                  </a:cubicBezTo>
                  <a:lnTo>
                    <a:pt x="1288" y="584"/>
                  </a:lnTo>
                  <a:lnTo>
                    <a:pt x="0" y="590"/>
                  </a:lnTo>
                  <a:lnTo>
                    <a:pt x="0" y="0"/>
                  </a:lnTo>
                  <a:close/>
                </a:path>
              </a:pathLst>
            </a:custGeom>
            <a:solidFill>
              <a:schemeClr val="tx1"/>
            </a:solidFill>
            <a:ln w="9525">
              <a:noFill/>
            </a:ln>
          </p:spPr>
          <p:txBody>
            <a:bodyPr/>
            <a:lstStyle/>
            <a:p>
              <a:endParaRPr lang="zh-CN" altLang="en-US"/>
            </a:p>
          </p:txBody>
        </p:sp>
        <p:sp>
          <p:nvSpPr>
            <p:cNvPr id="8225" name="任意多边形 3102"/>
            <p:cNvSpPr/>
            <p:nvPr userDrawn="1"/>
          </p:nvSpPr>
          <p:spPr>
            <a:xfrm>
              <a:off x="54" y="538"/>
              <a:ext cx="5658" cy="655"/>
            </a:xfrm>
            <a:custGeom>
              <a:avLst/>
              <a:gdLst/>
              <a:ahLst/>
              <a:cxnLst/>
              <a:rect l="0" t="0" r="0" b="0"/>
              <a:pathLst>
                <a:path w="5658" h="655">
                  <a:moveTo>
                    <a:pt x="1" y="0"/>
                  </a:moveTo>
                  <a:lnTo>
                    <a:pt x="5657" y="0"/>
                  </a:lnTo>
                  <a:lnTo>
                    <a:pt x="5658" y="534"/>
                  </a:lnTo>
                  <a:lnTo>
                    <a:pt x="1553" y="528"/>
                  </a:lnTo>
                  <a:lnTo>
                    <a:pt x="1317" y="651"/>
                  </a:lnTo>
                  <a:lnTo>
                    <a:pt x="0" y="655"/>
                  </a:lnTo>
                  <a:lnTo>
                    <a:pt x="1" y="0"/>
                  </a:lnTo>
                  <a:close/>
                </a:path>
              </a:pathLst>
            </a:custGeom>
            <a:solidFill>
              <a:schemeClr val="bg1"/>
            </a:solidFill>
            <a:ln w="9525">
              <a:noFill/>
            </a:ln>
          </p:spPr>
          <p:txBody>
            <a:bodyPr/>
            <a:lstStyle/>
            <a:p>
              <a:endParaRPr lang="zh-CN" altLang="en-US"/>
            </a:p>
          </p:txBody>
        </p:sp>
        <p:sp>
          <p:nvSpPr>
            <p:cNvPr id="8226" name="任意多边形 3103"/>
            <p:cNvSpPr/>
            <p:nvPr userDrawn="1"/>
          </p:nvSpPr>
          <p:spPr>
            <a:xfrm>
              <a:off x="54" y="1062"/>
              <a:ext cx="1496" cy="98"/>
            </a:xfrm>
            <a:custGeom>
              <a:avLst/>
              <a:gdLst/>
              <a:ahLst/>
              <a:cxnLst/>
              <a:rect l="0" t="0" r="0" b="0"/>
              <a:pathLst>
                <a:path w="1440" h="112">
                  <a:moveTo>
                    <a:pt x="1440" y="1"/>
                  </a:moveTo>
                  <a:lnTo>
                    <a:pt x="1261" y="112"/>
                  </a:lnTo>
                  <a:lnTo>
                    <a:pt x="0" y="110"/>
                  </a:lnTo>
                  <a:lnTo>
                    <a:pt x="0" y="49"/>
                  </a:lnTo>
                  <a:lnTo>
                    <a:pt x="1069" y="50"/>
                  </a:lnTo>
                  <a:lnTo>
                    <a:pt x="1142" y="0"/>
                  </a:lnTo>
                  <a:lnTo>
                    <a:pt x="1440" y="1"/>
                  </a:lnTo>
                  <a:close/>
                </a:path>
              </a:pathLst>
            </a:custGeom>
            <a:solidFill>
              <a:srgbClr val="FFFFFF">
                <a:alpha val="29999"/>
              </a:srgbClr>
            </a:solidFill>
            <a:ln w="9525">
              <a:noFill/>
            </a:ln>
          </p:spPr>
          <p:txBody>
            <a:bodyPr/>
            <a:lstStyle/>
            <a:p>
              <a:endParaRPr lang="zh-CN" altLang="en-US"/>
            </a:p>
          </p:txBody>
        </p:sp>
      </p:grpSp>
      <p:sp>
        <p:nvSpPr>
          <p:cNvPr id="8227" name="矩形 3104"/>
          <p:cNvSpPr/>
          <p:nvPr/>
        </p:nvSpPr>
        <p:spPr>
          <a:xfrm>
            <a:off x="85725" y="609600"/>
            <a:ext cx="8982075" cy="185738"/>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8228" name="矩形 3109" descr="1"/>
          <p:cNvSpPr/>
          <p:nvPr/>
        </p:nvSpPr>
        <p:spPr>
          <a:xfrm>
            <a:off x="4067175" y="4497388"/>
            <a:ext cx="741363" cy="742950"/>
          </a:xfrm>
          <a:prstGeom prst="rect">
            <a:avLst/>
          </a:prstGeom>
          <a:blipFill rotWithShape="1">
            <a:blip r:embed="rId4"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8229" name="矩形 3111" descr="7"/>
          <p:cNvSpPr/>
          <p:nvPr/>
        </p:nvSpPr>
        <p:spPr>
          <a:xfrm>
            <a:off x="3275013" y="5314950"/>
            <a:ext cx="742950" cy="742950"/>
          </a:xfrm>
          <a:prstGeom prst="rect">
            <a:avLst/>
          </a:prstGeom>
          <a:blipFill rotWithShape="1">
            <a:blip r:embed="rId5"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8230" name="矩形 3113"/>
          <p:cNvSpPr/>
          <p:nvPr/>
        </p:nvSpPr>
        <p:spPr>
          <a:xfrm>
            <a:off x="3282950" y="4510088"/>
            <a:ext cx="741363" cy="744537"/>
          </a:xfrm>
          <a:prstGeom prst="rect">
            <a:avLst/>
          </a:prstGeom>
          <a:solidFill>
            <a:srgbClr val="D7D7D7"/>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8231" name="矩形 3108" descr="6"/>
          <p:cNvSpPr/>
          <p:nvPr/>
        </p:nvSpPr>
        <p:spPr>
          <a:xfrm>
            <a:off x="1703388" y="5314950"/>
            <a:ext cx="742950" cy="742950"/>
          </a:xfrm>
          <a:prstGeom prst="rect">
            <a:avLst/>
          </a:prstGeom>
          <a:blipFill rotWithShape="1">
            <a:blip r:embed="rId6"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8232" name="矩形 3121"/>
          <p:cNvSpPr/>
          <p:nvPr/>
        </p:nvSpPr>
        <p:spPr>
          <a:xfrm>
            <a:off x="128588" y="4511675"/>
            <a:ext cx="741362" cy="742950"/>
          </a:xfrm>
          <a:prstGeom prst="rect">
            <a:avLst/>
          </a:prstGeom>
          <a:solidFill>
            <a:schemeClr val="bg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pic>
        <p:nvPicPr>
          <p:cNvPr id="8233" name="图片 3114" descr="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0175" y="2911475"/>
            <a:ext cx="1347788" cy="1531938"/>
          </a:xfrm>
          <a:prstGeom prst="rect">
            <a:avLst/>
          </a:prstGeom>
          <a:noFill/>
          <a:ln w="9525">
            <a:noFill/>
          </a:ln>
        </p:spPr>
      </p:pic>
      <p:sp>
        <p:nvSpPr>
          <p:cNvPr id="8234" name="矩形 3141" descr="2"/>
          <p:cNvSpPr/>
          <p:nvPr/>
        </p:nvSpPr>
        <p:spPr>
          <a:xfrm>
            <a:off x="1701800" y="3705225"/>
            <a:ext cx="744538" cy="742950"/>
          </a:xfrm>
          <a:prstGeom prst="rect">
            <a:avLst/>
          </a:prstGeom>
          <a:blipFill rotWithShape="1">
            <a:blip r:embed="rId8"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4114800" y="6196013"/>
            <a:ext cx="4811713" cy="403225"/>
          </a:xfrm>
          <a:prstGeom prst="rect">
            <a:avLst/>
          </a:prstGeom>
          <a:noFill/>
          <a:ln w="9525">
            <a:noFill/>
          </a:ln>
        </p:spPr>
        <p:txBody>
          <a:bodyPr anchor="t"/>
          <a:lstStyle>
            <a:lvl1pPr marL="0" lvl="0" indent="0" algn="r">
              <a:buNone/>
              <a:defRPr sz="1600" i="1" kern="1200">
                <a:solidFill>
                  <a:srgbClr val="FFFFFF"/>
                </a:solidFill>
                <a:latin typeface="Times New Roman" panose="02020603050405020304" pitchFamily="18" charset="0"/>
              </a:defRPr>
            </a:lvl1pPr>
            <a:lvl2pPr marL="457200" lvl="1" indent="-457200" algn="ctr">
              <a:buNone/>
              <a:defRPr sz="1600" i="1" kern="1200">
                <a:solidFill>
                  <a:srgbClr val="FFFFFF"/>
                </a:solidFill>
                <a:latin typeface="Times New Roman" panose="02020603050405020304" pitchFamily="18" charset="0"/>
              </a:defRPr>
            </a:lvl2pPr>
            <a:lvl3pPr marL="914400" lvl="2" indent="-914400" algn="ctr">
              <a:buNone/>
              <a:defRPr sz="1600" i="1" kern="1200">
                <a:solidFill>
                  <a:srgbClr val="FFFFFF"/>
                </a:solidFill>
                <a:latin typeface="Times New Roman" panose="02020603050405020304" pitchFamily="18" charset="0"/>
              </a:defRPr>
            </a:lvl3pPr>
            <a:lvl4pPr marL="1371600" lvl="3" indent="-1371600" algn="ctr">
              <a:buNone/>
              <a:defRPr sz="1600" i="1" kern="1200">
                <a:solidFill>
                  <a:srgbClr val="FFFFFF"/>
                </a:solidFill>
                <a:latin typeface="Times New Roman" panose="02020603050405020304" pitchFamily="18" charset="0"/>
              </a:defRPr>
            </a:lvl4pPr>
            <a:lvl5pPr marL="1828800" lvl="4" indent="-1828800" algn="ctr">
              <a:buNone/>
              <a:defRPr sz="1600" i="1" kern="1200">
                <a:solidFill>
                  <a:srgbClr val="FFFFFF"/>
                </a:solidFill>
                <a:latin typeface="Times New Roman" panose="02020603050405020304" pitchFamily="18" charset="0"/>
              </a:defRPr>
            </a:lvl5pPr>
          </a:lstStyle>
          <a:p>
            <a:pPr lvl="0" fontAlgn="base"/>
            <a:r>
              <a:rPr lang="zh-CN" altLang="en-US" strike="noStrike" noProof="1"/>
              <a:t>单击此处编辑母版副标题样式</a:t>
            </a:r>
          </a:p>
        </p:txBody>
      </p:sp>
      <p:sp>
        <p:nvSpPr>
          <p:cNvPr id="3074" name="标题 3073"/>
          <p:cNvSpPr>
            <a:spLocks noGrp="1"/>
          </p:cNvSpPr>
          <p:nvPr>
            <p:ph type="ctrTitle"/>
          </p:nvPr>
        </p:nvSpPr>
        <p:spPr>
          <a:xfrm>
            <a:off x="2819400" y="2819400"/>
            <a:ext cx="6019800" cy="1470025"/>
          </a:xfrm>
          <a:prstGeom prst="rect">
            <a:avLst/>
          </a:prstGeom>
          <a:noFill/>
          <a:ln w="9525">
            <a:noFill/>
          </a:ln>
        </p:spPr>
        <p:txBody>
          <a:bodyPr anchor="ctr"/>
          <a:lstStyle>
            <a:lvl1pPr lvl="0" algn="r" fontAlgn="ctr">
              <a:defRPr sz="2000" kern="1200">
                <a:solidFill>
                  <a:srgbClr val="FFFF66"/>
                </a:solidFill>
              </a:defRPr>
            </a:lvl1pPr>
          </a:lstStyle>
          <a:p>
            <a:pPr lvl="0" fontAlgn="ctr"/>
            <a:r>
              <a:rPr lang="zh-CN" altLang="en-US" strike="noStrike" noProof="1"/>
              <a:t>单击此处编辑母版标题样式</a:t>
            </a:r>
          </a:p>
        </p:txBody>
      </p:sp>
      <p:sp>
        <p:nvSpPr>
          <p:cNvPr id="3076" name="日期占位符 3075"/>
          <p:cNvSpPr>
            <a:spLocks noGrp="1"/>
          </p:cNvSpPr>
          <p:nvPr>
            <p:ph type="dt" sz="half" idx="2"/>
          </p:nvPr>
        </p:nvSpPr>
        <p:spPr>
          <a:xfrm>
            <a:off x="231775" y="6445250"/>
            <a:ext cx="2205038" cy="317500"/>
          </a:xfrm>
          <a:prstGeom prst="rect">
            <a:avLst/>
          </a:prstGeom>
          <a:noFill/>
          <a:ln w="9525">
            <a:noFill/>
          </a:ln>
        </p:spPr>
        <p:txBody>
          <a:bodyPr anchor="t"/>
          <a:lstStyle/>
          <a:p>
            <a:pPr fontAlgn="base"/>
            <a:endParaRPr lang="zh-CN" altLang="en-US" strike="noStrike" noProof="1">
              <a:ea typeface="宋体" panose="02010600030101010101" pitchFamily="2" charset="-122"/>
            </a:endParaRPr>
          </a:p>
        </p:txBody>
      </p:sp>
      <p:sp>
        <p:nvSpPr>
          <p:cNvPr id="3077" name="页脚占位符 3076"/>
          <p:cNvSpPr>
            <a:spLocks noGrp="1"/>
          </p:cNvSpPr>
          <p:nvPr>
            <p:ph type="ftr" sz="quarter" idx="3"/>
          </p:nvPr>
        </p:nvSpPr>
        <p:spPr>
          <a:xfrm>
            <a:off x="2574925" y="6445250"/>
            <a:ext cx="2990850" cy="317500"/>
          </a:xfrm>
          <a:prstGeom prst="rect">
            <a:avLst/>
          </a:prstGeom>
          <a:noFill/>
          <a:ln w="9525">
            <a:noFill/>
          </a:ln>
        </p:spPr>
        <p:txBody>
          <a:bodyPr anchor="t"/>
          <a:lstStyle/>
          <a:p>
            <a:pPr algn="ctr" fontAlgn="base"/>
            <a:endParaRPr lang="zh-CN" altLang="en-US" strike="noStrike" noProof="1">
              <a:ea typeface="宋体" panose="02010600030101010101" pitchFamily="2" charset="-122"/>
            </a:endParaRPr>
          </a:p>
        </p:txBody>
      </p:sp>
      <p:sp>
        <p:nvSpPr>
          <p:cNvPr id="3078" name="灯片编号占位符 3077"/>
          <p:cNvSpPr>
            <a:spLocks noGrp="1"/>
          </p:cNvSpPr>
          <p:nvPr>
            <p:ph type="sldNum" sz="quarter" idx="4"/>
          </p:nvPr>
        </p:nvSpPr>
        <p:spPr>
          <a:xfrm>
            <a:off x="5700713" y="6445250"/>
            <a:ext cx="2205038" cy="317500"/>
          </a:xfrm>
          <a:prstGeom prst="rect">
            <a:avLst/>
          </a:prstGeom>
          <a:noFill/>
          <a:ln w="9525">
            <a:noFill/>
          </a:ln>
        </p:spPr>
        <p:txBody>
          <a:bodyPr anchor="t"/>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ea typeface="宋体" panose="02010600030101010101" pitchFamily="2" charset="-122"/>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68313"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5409"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735" y="238125"/>
            <a:ext cx="2060178" cy="590867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38125"/>
            <a:ext cx="6061104" cy="590867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7" name="页脚占位符 6"/>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rgbClr val="FFFFFF"/>
        </a:solidFill>
        <a:effectLst/>
      </p:bgPr>
    </p:bg>
    <p:spTree>
      <p:nvGrpSpPr>
        <p:cNvPr id="1" name=""/>
        <p:cNvGrpSpPr/>
        <p:nvPr/>
      </p:nvGrpSpPr>
      <p:grpSpPr>
        <a:xfrm>
          <a:off x="0" y="0"/>
          <a:ext cx="0" cy="0"/>
          <a:chOff x="0" y="0"/>
          <a:chExt cx="0" cy="0"/>
        </a:xfrm>
      </p:grpSpPr>
      <p:sp>
        <p:nvSpPr>
          <p:cNvPr id="9218" name="矩形 3144"/>
          <p:cNvSpPr/>
          <p:nvPr/>
        </p:nvSpPr>
        <p:spPr>
          <a:xfrm>
            <a:off x="1698625" y="3705225"/>
            <a:ext cx="742950" cy="742950"/>
          </a:xfrm>
          <a:prstGeom prst="rect">
            <a:avLst/>
          </a:prstGeom>
          <a:solidFill>
            <a:schemeClr val="accent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9219" name="矩形 3115" descr="3"/>
          <p:cNvSpPr/>
          <p:nvPr/>
        </p:nvSpPr>
        <p:spPr>
          <a:xfrm>
            <a:off x="2492375" y="4510088"/>
            <a:ext cx="742950" cy="744537"/>
          </a:xfrm>
          <a:prstGeom prst="rect">
            <a:avLst/>
          </a:prstGeom>
          <a:blipFill rotWithShape="1">
            <a:blip r:embed="rId2"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9220" name="矩形 3105" descr="5"/>
          <p:cNvSpPr/>
          <p:nvPr/>
        </p:nvSpPr>
        <p:spPr>
          <a:xfrm>
            <a:off x="915988" y="4510088"/>
            <a:ext cx="742950" cy="744537"/>
          </a:xfrm>
          <a:prstGeom prst="rect">
            <a:avLst/>
          </a:prstGeom>
          <a:blipFill rotWithShape="1">
            <a:blip r:embed="rId3"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9221" name="矩形 3130"/>
          <p:cNvSpPr/>
          <p:nvPr/>
        </p:nvSpPr>
        <p:spPr>
          <a:xfrm>
            <a:off x="1703388" y="5314950"/>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9222" name="矩形 3125"/>
          <p:cNvSpPr/>
          <p:nvPr/>
        </p:nvSpPr>
        <p:spPr>
          <a:xfrm>
            <a:off x="128588"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9223" name="矩形 3127"/>
          <p:cNvSpPr/>
          <p:nvPr/>
        </p:nvSpPr>
        <p:spPr>
          <a:xfrm>
            <a:off x="2492375"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9224" name="组合 3146"/>
          <p:cNvGrpSpPr/>
          <p:nvPr/>
        </p:nvGrpSpPr>
        <p:grpSpPr>
          <a:xfrm>
            <a:off x="112713" y="5954713"/>
            <a:ext cx="8936037" cy="631825"/>
            <a:chOff x="71" y="3751"/>
            <a:chExt cx="5629" cy="398"/>
          </a:xfrm>
        </p:grpSpPr>
        <p:sp>
          <p:nvSpPr>
            <p:cNvPr id="9225" name="任意多边形 3095"/>
            <p:cNvSpPr/>
            <p:nvPr userDrawn="1"/>
          </p:nvSpPr>
          <p:spPr>
            <a:xfrm>
              <a:off x="71" y="3751"/>
              <a:ext cx="5626" cy="349"/>
            </a:xfrm>
            <a:custGeom>
              <a:avLst/>
              <a:gdLst/>
              <a:ahLst/>
              <a:cxnLst/>
              <a:rect l="0" t="0" r="0" b="0"/>
              <a:pathLst>
                <a:path w="5626" h="349">
                  <a:moveTo>
                    <a:pt x="5626" y="349"/>
                  </a:moveTo>
                  <a:lnTo>
                    <a:pt x="0" y="349"/>
                  </a:lnTo>
                  <a:lnTo>
                    <a:pt x="0" y="187"/>
                  </a:lnTo>
                  <a:lnTo>
                    <a:pt x="0" y="114"/>
                  </a:lnTo>
                  <a:cubicBezTo>
                    <a:pt x="678" y="103"/>
                    <a:pt x="3343" y="137"/>
                    <a:pt x="4064" y="118"/>
                  </a:cubicBezTo>
                  <a:lnTo>
                    <a:pt x="4329" y="0"/>
                  </a:lnTo>
                  <a:lnTo>
                    <a:pt x="5623" y="0"/>
                  </a:lnTo>
                  <a:lnTo>
                    <a:pt x="5626" y="349"/>
                  </a:lnTo>
                  <a:close/>
                </a:path>
              </a:pathLst>
            </a:custGeom>
            <a:solidFill>
              <a:schemeClr val="tx1"/>
            </a:solidFill>
            <a:ln w="9525">
              <a:noFill/>
            </a:ln>
          </p:spPr>
          <p:txBody>
            <a:bodyPr/>
            <a:lstStyle/>
            <a:p>
              <a:endParaRPr lang="zh-CN" altLang="en-US"/>
            </a:p>
          </p:txBody>
        </p:sp>
        <p:sp>
          <p:nvSpPr>
            <p:cNvPr id="9226" name="任意多边形 3096"/>
            <p:cNvSpPr/>
            <p:nvPr userDrawn="1"/>
          </p:nvSpPr>
          <p:spPr>
            <a:xfrm>
              <a:off x="71" y="3800"/>
              <a:ext cx="5626" cy="349"/>
            </a:xfrm>
            <a:custGeom>
              <a:avLst/>
              <a:gdLst/>
              <a:ahLst/>
              <a:cxnLst/>
              <a:rect l="0" t="0" r="0" b="0"/>
              <a:pathLst>
                <a:path w="5626" h="349">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chemeClr val="bg1"/>
            </a:solidFill>
            <a:ln w="9525">
              <a:noFill/>
            </a:ln>
          </p:spPr>
          <p:txBody>
            <a:bodyPr/>
            <a:lstStyle/>
            <a:p>
              <a:endParaRPr lang="zh-CN" altLang="en-US"/>
            </a:p>
          </p:txBody>
        </p:sp>
        <p:sp>
          <p:nvSpPr>
            <p:cNvPr id="9227" name="任意多边形 3097"/>
            <p:cNvSpPr/>
            <p:nvPr userDrawn="1"/>
          </p:nvSpPr>
          <p:spPr>
            <a:xfrm>
              <a:off x="4209" y="3833"/>
              <a:ext cx="1491" cy="88"/>
            </a:xfrm>
            <a:custGeom>
              <a:avLst/>
              <a:gdLst/>
              <a:ahLst/>
              <a:cxnLst/>
              <a:rect l="0" t="0" r="0" b="0"/>
              <a:pathLst>
                <a:path w="1491" h="88">
                  <a:moveTo>
                    <a:pt x="0" y="84"/>
                  </a:moveTo>
                  <a:lnTo>
                    <a:pt x="223" y="0"/>
                  </a:lnTo>
                  <a:lnTo>
                    <a:pt x="1491" y="0"/>
                  </a:lnTo>
                  <a:lnTo>
                    <a:pt x="1488" y="60"/>
                  </a:lnTo>
                  <a:lnTo>
                    <a:pt x="383" y="59"/>
                  </a:lnTo>
                  <a:lnTo>
                    <a:pt x="273" y="88"/>
                  </a:lnTo>
                  <a:lnTo>
                    <a:pt x="0" y="84"/>
                  </a:lnTo>
                  <a:close/>
                </a:path>
              </a:pathLst>
            </a:custGeom>
            <a:solidFill>
              <a:srgbClr val="FFFFFF">
                <a:alpha val="29999"/>
              </a:srgbClr>
            </a:solidFill>
            <a:ln w="9525">
              <a:noFill/>
            </a:ln>
          </p:spPr>
          <p:txBody>
            <a:bodyPr/>
            <a:lstStyle/>
            <a:p>
              <a:endParaRPr lang="zh-CN" altLang="en-US"/>
            </a:p>
          </p:txBody>
        </p:sp>
      </p:grpSp>
      <p:grpSp>
        <p:nvGrpSpPr>
          <p:cNvPr id="9228" name="组合 3078"/>
          <p:cNvGrpSpPr/>
          <p:nvPr/>
        </p:nvGrpSpPr>
        <p:grpSpPr>
          <a:xfrm rot="10800000">
            <a:off x="6003925" y="1778000"/>
            <a:ext cx="2768600" cy="779463"/>
            <a:chOff x="1566" y="164"/>
            <a:chExt cx="1455" cy="425"/>
          </a:xfrm>
        </p:grpSpPr>
        <p:sp>
          <p:nvSpPr>
            <p:cNvPr id="9229" name="任意多边形 3079"/>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30" name="任意多边形 3080"/>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31" name="任意多边形 3081"/>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32" name="任意多边形 3082"/>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33" name="任意多边形 3083"/>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34" name="任意多边形 3084"/>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35" name="任意多边形 3085"/>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36" name="任意多边形 3086"/>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37" name="任意多边形 3087"/>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38" name="任意多边形 3088"/>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39" name="任意多边形 3089"/>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40" name="任意多边形 3090"/>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41" name="任意多边形 3091"/>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42" name="任意多边形 3092"/>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43" name="任意多边形 3093"/>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9244" name="任意多边形 3094"/>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9245" name="任意多边形 3098"/>
          <p:cNvSpPr/>
          <p:nvPr/>
        </p:nvSpPr>
        <p:spPr>
          <a:xfrm>
            <a:off x="85725" y="76200"/>
            <a:ext cx="8977313" cy="500063"/>
          </a:xfrm>
          <a:custGeom>
            <a:avLst/>
            <a:gdLst/>
            <a:ahLst/>
            <a:cxnLst/>
            <a:rect l="0" t="0" r="0" b="0"/>
            <a:pathLst>
              <a:path w="5655" h="315">
                <a:moveTo>
                  <a:pt x="0" y="1"/>
                </a:moveTo>
                <a:lnTo>
                  <a:pt x="5546" y="0"/>
                </a:lnTo>
                <a:cubicBezTo>
                  <a:pt x="5652" y="0"/>
                  <a:pt x="5655" y="84"/>
                  <a:pt x="5655" y="84"/>
                </a:cubicBezTo>
                <a:lnTo>
                  <a:pt x="5649" y="315"/>
                </a:lnTo>
                <a:lnTo>
                  <a:pt x="1" y="314"/>
                </a:lnTo>
                <a:lnTo>
                  <a:pt x="0" y="1"/>
                </a:lnTo>
                <a:close/>
              </a:path>
            </a:pathLst>
          </a:custGeom>
          <a:pattFill prst="dkUpDiag">
            <a:fgClr>
              <a:schemeClr val="bg1">
                <a:alpha val="76999"/>
              </a:schemeClr>
            </a:fgClr>
            <a:bgClr>
              <a:schemeClr val="tx1">
                <a:alpha val="76999"/>
              </a:schemeClr>
            </a:bgClr>
          </a:pattFill>
          <a:ln w="9525">
            <a:noFill/>
          </a:ln>
        </p:spPr>
        <p:txBody>
          <a:bodyPr/>
          <a:lstStyle/>
          <a:p>
            <a:endParaRPr lang="zh-CN" altLang="en-US"/>
          </a:p>
        </p:txBody>
      </p:sp>
      <p:sp>
        <p:nvSpPr>
          <p:cNvPr id="9246" name="矩形 3099"/>
          <p:cNvSpPr/>
          <p:nvPr/>
        </p:nvSpPr>
        <p:spPr>
          <a:xfrm>
            <a:off x="114300" y="6610350"/>
            <a:ext cx="8931275" cy="163513"/>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9247" name="组合 3145"/>
          <p:cNvGrpSpPr/>
          <p:nvPr/>
        </p:nvGrpSpPr>
        <p:grpSpPr>
          <a:xfrm>
            <a:off x="85725" y="854075"/>
            <a:ext cx="8982075" cy="1131888"/>
            <a:chOff x="54" y="538"/>
            <a:chExt cx="5658" cy="713"/>
          </a:xfrm>
        </p:grpSpPr>
        <p:sp>
          <p:nvSpPr>
            <p:cNvPr id="9248" name="任意多边形 3101"/>
            <p:cNvSpPr/>
            <p:nvPr userDrawn="1"/>
          </p:nvSpPr>
          <p:spPr>
            <a:xfrm>
              <a:off x="54" y="736"/>
              <a:ext cx="5658" cy="515"/>
            </a:xfrm>
            <a:custGeom>
              <a:avLst/>
              <a:gdLst/>
              <a:ahLst/>
              <a:cxnLst/>
              <a:rect l="0" t="0" r="0" b="0"/>
              <a:pathLst>
                <a:path w="5446" h="590">
                  <a:moveTo>
                    <a:pt x="0" y="0"/>
                  </a:moveTo>
                  <a:lnTo>
                    <a:pt x="5446" y="0"/>
                  </a:lnTo>
                  <a:lnTo>
                    <a:pt x="5446" y="312"/>
                  </a:lnTo>
                  <a:lnTo>
                    <a:pt x="5446" y="451"/>
                  </a:lnTo>
                  <a:cubicBezTo>
                    <a:pt x="4790" y="473"/>
                    <a:pt x="2205" y="421"/>
                    <a:pt x="1512" y="443"/>
                  </a:cubicBezTo>
                  <a:lnTo>
                    <a:pt x="1288" y="584"/>
                  </a:lnTo>
                  <a:lnTo>
                    <a:pt x="0" y="590"/>
                  </a:lnTo>
                  <a:lnTo>
                    <a:pt x="0" y="0"/>
                  </a:lnTo>
                  <a:close/>
                </a:path>
              </a:pathLst>
            </a:custGeom>
            <a:solidFill>
              <a:schemeClr val="tx1"/>
            </a:solidFill>
            <a:ln w="9525">
              <a:noFill/>
            </a:ln>
          </p:spPr>
          <p:txBody>
            <a:bodyPr/>
            <a:lstStyle/>
            <a:p>
              <a:endParaRPr lang="zh-CN" altLang="en-US"/>
            </a:p>
          </p:txBody>
        </p:sp>
        <p:sp>
          <p:nvSpPr>
            <p:cNvPr id="9249" name="任意多边形 3102"/>
            <p:cNvSpPr/>
            <p:nvPr userDrawn="1"/>
          </p:nvSpPr>
          <p:spPr>
            <a:xfrm>
              <a:off x="54" y="538"/>
              <a:ext cx="5658" cy="655"/>
            </a:xfrm>
            <a:custGeom>
              <a:avLst/>
              <a:gdLst/>
              <a:ahLst/>
              <a:cxnLst/>
              <a:rect l="0" t="0" r="0" b="0"/>
              <a:pathLst>
                <a:path w="5658" h="655">
                  <a:moveTo>
                    <a:pt x="1" y="0"/>
                  </a:moveTo>
                  <a:lnTo>
                    <a:pt x="5657" y="0"/>
                  </a:lnTo>
                  <a:lnTo>
                    <a:pt x="5658" y="534"/>
                  </a:lnTo>
                  <a:lnTo>
                    <a:pt x="1553" y="528"/>
                  </a:lnTo>
                  <a:lnTo>
                    <a:pt x="1317" y="651"/>
                  </a:lnTo>
                  <a:lnTo>
                    <a:pt x="0" y="655"/>
                  </a:lnTo>
                  <a:lnTo>
                    <a:pt x="1" y="0"/>
                  </a:lnTo>
                  <a:close/>
                </a:path>
              </a:pathLst>
            </a:custGeom>
            <a:solidFill>
              <a:schemeClr val="bg1"/>
            </a:solidFill>
            <a:ln w="9525">
              <a:noFill/>
            </a:ln>
          </p:spPr>
          <p:txBody>
            <a:bodyPr/>
            <a:lstStyle/>
            <a:p>
              <a:endParaRPr lang="zh-CN" altLang="en-US"/>
            </a:p>
          </p:txBody>
        </p:sp>
        <p:sp>
          <p:nvSpPr>
            <p:cNvPr id="9250" name="任意多边形 3103"/>
            <p:cNvSpPr/>
            <p:nvPr userDrawn="1"/>
          </p:nvSpPr>
          <p:spPr>
            <a:xfrm>
              <a:off x="54" y="1062"/>
              <a:ext cx="1496" cy="98"/>
            </a:xfrm>
            <a:custGeom>
              <a:avLst/>
              <a:gdLst/>
              <a:ahLst/>
              <a:cxnLst/>
              <a:rect l="0" t="0" r="0" b="0"/>
              <a:pathLst>
                <a:path w="1440" h="112">
                  <a:moveTo>
                    <a:pt x="1440" y="1"/>
                  </a:moveTo>
                  <a:lnTo>
                    <a:pt x="1261" y="112"/>
                  </a:lnTo>
                  <a:lnTo>
                    <a:pt x="0" y="110"/>
                  </a:lnTo>
                  <a:lnTo>
                    <a:pt x="0" y="49"/>
                  </a:lnTo>
                  <a:lnTo>
                    <a:pt x="1069" y="50"/>
                  </a:lnTo>
                  <a:lnTo>
                    <a:pt x="1142" y="0"/>
                  </a:lnTo>
                  <a:lnTo>
                    <a:pt x="1440" y="1"/>
                  </a:lnTo>
                  <a:close/>
                </a:path>
              </a:pathLst>
            </a:custGeom>
            <a:solidFill>
              <a:srgbClr val="FFFFFF">
                <a:alpha val="29999"/>
              </a:srgbClr>
            </a:solidFill>
            <a:ln w="9525">
              <a:noFill/>
            </a:ln>
          </p:spPr>
          <p:txBody>
            <a:bodyPr/>
            <a:lstStyle/>
            <a:p>
              <a:endParaRPr lang="zh-CN" altLang="en-US"/>
            </a:p>
          </p:txBody>
        </p:sp>
      </p:grpSp>
      <p:sp>
        <p:nvSpPr>
          <p:cNvPr id="9251" name="矩形 3104"/>
          <p:cNvSpPr/>
          <p:nvPr/>
        </p:nvSpPr>
        <p:spPr>
          <a:xfrm>
            <a:off x="85725" y="609600"/>
            <a:ext cx="8982075" cy="185738"/>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9252" name="矩形 3109" descr="1"/>
          <p:cNvSpPr/>
          <p:nvPr/>
        </p:nvSpPr>
        <p:spPr>
          <a:xfrm>
            <a:off x="4067175" y="4497388"/>
            <a:ext cx="741363" cy="742950"/>
          </a:xfrm>
          <a:prstGeom prst="rect">
            <a:avLst/>
          </a:prstGeom>
          <a:blipFill rotWithShape="1">
            <a:blip r:embed="rId4"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9253" name="矩形 3111" descr="7"/>
          <p:cNvSpPr/>
          <p:nvPr/>
        </p:nvSpPr>
        <p:spPr>
          <a:xfrm>
            <a:off x="3275013" y="5314950"/>
            <a:ext cx="742950" cy="742950"/>
          </a:xfrm>
          <a:prstGeom prst="rect">
            <a:avLst/>
          </a:prstGeom>
          <a:blipFill rotWithShape="1">
            <a:blip r:embed="rId5"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9254" name="矩形 3113"/>
          <p:cNvSpPr/>
          <p:nvPr/>
        </p:nvSpPr>
        <p:spPr>
          <a:xfrm>
            <a:off x="3282950" y="4510088"/>
            <a:ext cx="741363" cy="744537"/>
          </a:xfrm>
          <a:prstGeom prst="rect">
            <a:avLst/>
          </a:prstGeom>
          <a:solidFill>
            <a:srgbClr val="D7D7D7"/>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9255" name="矩形 3108" descr="6"/>
          <p:cNvSpPr/>
          <p:nvPr/>
        </p:nvSpPr>
        <p:spPr>
          <a:xfrm>
            <a:off x="1703388" y="5314950"/>
            <a:ext cx="742950" cy="742950"/>
          </a:xfrm>
          <a:prstGeom prst="rect">
            <a:avLst/>
          </a:prstGeom>
          <a:blipFill rotWithShape="1">
            <a:blip r:embed="rId6"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9256" name="矩形 3121"/>
          <p:cNvSpPr/>
          <p:nvPr/>
        </p:nvSpPr>
        <p:spPr>
          <a:xfrm>
            <a:off x="128588" y="4511675"/>
            <a:ext cx="741362" cy="742950"/>
          </a:xfrm>
          <a:prstGeom prst="rect">
            <a:avLst/>
          </a:prstGeom>
          <a:solidFill>
            <a:schemeClr val="bg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pic>
        <p:nvPicPr>
          <p:cNvPr id="9257" name="图片 3114" descr="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0175" y="2911475"/>
            <a:ext cx="1347788" cy="1531938"/>
          </a:xfrm>
          <a:prstGeom prst="rect">
            <a:avLst/>
          </a:prstGeom>
          <a:noFill/>
          <a:ln w="9525">
            <a:noFill/>
          </a:ln>
        </p:spPr>
      </p:pic>
      <p:sp>
        <p:nvSpPr>
          <p:cNvPr id="9258" name="矩形 3141" descr="2"/>
          <p:cNvSpPr/>
          <p:nvPr/>
        </p:nvSpPr>
        <p:spPr>
          <a:xfrm>
            <a:off x="1701800" y="3705225"/>
            <a:ext cx="744538" cy="742950"/>
          </a:xfrm>
          <a:prstGeom prst="rect">
            <a:avLst/>
          </a:prstGeom>
          <a:blipFill rotWithShape="1">
            <a:blip r:embed="rId8"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4114800" y="6196013"/>
            <a:ext cx="4811713" cy="403225"/>
          </a:xfrm>
          <a:prstGeom prst="rect">
            <a:avLst/>
          </a:prstGeom>
          <a:noFill/>
          <a:ln w="9525">
            <a:noFill/>
          </a:ln>
        </p:spPr>
        <p:txBody>
          <a:bodyPr anchor="t"/>
          <a:lstStyle>
            <a:lvl1pPr marL="0" lvl="0" indent="0" algn="r">
              <a:buNone/>
              <a:defRPr sz="1600" i="1" kern="1200">
                <a:solidFill>
                  <a:srgbClr val="FFFFFF"/>
                </a:solidFill>
                <a:latin typeface="Times New Roman" panose="02020603050405020304" pitchFamily="18" charset="0"/>
              </a:defRPr>
            </a:lvl1pPr>
            <a:lvl2pPr marL="457200" lvl="1" indent="-457200" algn="ctr">
              <a:buNone/>
              <a:defRPr sz="1600" i="1" kern="1200">
                <a:solidFill>
                  <a:srgbClr val="FFFFFF"/>
                </a:solidFill>
                <a:latin typeface="Times New Roman" panose="02020603050405020304" pitchFamily="18" charset="0"/>
              </a:defRPr>
            </a:lvl2pPr>
            <a:lvl3pPr marL="914400" lvl="2" indent="-914400" algn="ctr">
              <a:buNone/>
              <a:defRPr sz="1600" i="1" kern="1200">
                <a:solidFill>
                  <a:srgbClr val="FFFFFF"/>
                </a:solidFill>
                <a:latin typeface="Times New Roman" panose="02020603050405020304" pitchFamily="18" charset="0"/>
              </a:defRPr>
            </a:lvl3pPr>
            <a:lvl4pPr marL="1371600" lvl="3" indent="-1371600" algn="ctr">
              <a:buNone/>
              <a:defRPr sz="1600" i="1" kern="1200">
                <a:solidFill>
                  <a:srgbClr val="FFFFFF"/>
                </a:solidFill>
                <a:latin typeface="Times New Roman" panose="02020603050405020304" pitchFamily="18" charset="0"/>
              </a:defRPr>
            </a:lvl4pPr>
            <a:lvl5pPr marL="1828800" lvl="4" indent="-1828800" algn="ctr">
              <a:buNone/>
              <a:defRPr sz="1600" i="1" kern="1200">
                <a:solidFill>
                  <a:srgbClr val="FFFFFF"/>
                </a:solidFill>
                <a:latin typeface="Times New Roman" panose="02020603050405020304" pitchFamily="18" charset="0"/>
              </a:defRPr>
            </a:lvl5pPr>
          </a:lstStyle>
          <a:p>
            <a:pPr lvl="0" fontAlgn="base"/>
            <a:r>
              <a:rPr lang="zh-CN" altLang="en-US" strike="noStrike" noProof="1"/>
              <a:t>单击此处编辑母版副标题样式</a:t>
            </a:r>
          </a:p>
        </p:txBody>
      </p:sp>
      <p:sp>
        <p:nvSpPr>
          <p:cNvPr id="3074" name="标题 3073"/>
          <p:cNvSpPr>
            <a:spLocks noGrp="1"/>
          </p:cNvSpPr>
          <p:nvPr>
            <p:ph type="ctrTitle"/>
          </p:nvPr>
        </p:nvSpPr>
        <p:spPr>
          <a:xfrm>
            <a:off x="2819400" y="2819400"/>
            <a:ext cx="6019800" cy="1470025"/>
          </a:xfrm>
          <a:prstGeom prst="rect">
            <a:avLst/>
          </a:prstGeom>
          <a:noFill/>
          <a:ln w="9525">
            <a:noFill/>
          </a:ln>
        </p:spPr>
        <p:txBody>
          <a:bodyPr anchor="ctr"/>
          <a:lstStyle>
            <a:lvl1pPr lvl="0" algn="r" fontAlgn="ctr">
              <a:defRPr sz="2000" kern="1200">
                <a:solidFill>
                  <a:srgbClr val="FFFF66"/>
                </a:solidFill>
              </a:defRPr>
            </a:lvl1pPr>
          </a:lstStyle>
          <a:p>
            <a:pPr lvl="0" fontAlgn="ctr"/>
            <a:r>
              <a:rPr lang="zh-CN" altLang="en-US" strike="noStrike" noProof="1"/>
              <a:t>单击此处编辑母版标题样式</a:t>
            </a:r>
          </a:p>
        </p:txBody>
      </p:sp>
      <p:sp>
        <p:nvSpPr>
          <p:cNvPr id="4" name="日期占位符 3075"/>
          <p:cNvSpPr>
            <a:spLocks noGrp="1"/>
          </p:cNvSpPr>
          <p:nvPr>
            <p:ph type="dt" sz="half" idx="2"/>
          </p:nvPr>
        </p:nvSpPr>
        <p:spPr>
          <a:xfrm>
            <a:off x="231775" y="6445250"/>
            <a:ext cx="2205038" cy="317500"/>
          </a:xfrm>
          <a:prstGeom prst="rect">
            <a:avLst/>
          </a:prstGeom>
          <a:noFill/>
          <a:ln w="9525">
            <a:noFill/>
          </a:ln>
        </p:spPr>
        <p:txBody>
          <a:bodyPr anchor="t"/>
          <a:lstStyle/>
          <a:p>
            <a:pPr fontAlgn="base"/>
            <a:endParaRPr lang="zh-CN" altLang="en-US" strike="noStrike" noProof="1">
              <a:ea typeface="宋体" panose="02010600030101010101" pitchFamily="2" charset="-122"/>
            </a:endParaRPr>
          </a:p>
        </p:txBody>
      </p:sp>
      <p:sp>
        <p:nvSpPr>
          <p:cNvPr id="5" name="页脚占位符 3076"/>
          <p:cNvSpPr>
            <a:spLocks noGrp="1"/>
          </p:cNvSpPr>
          <p:nvPr>
            <p:ph type="ftr" sz="quarter" idx="3"/>
          </p:nvPr>
        </p:nvSpPr>
        <p:spPr>
          <a:xfrm>
            <a:off x="2574925" y="6445250"/>
            <a:ext cx="2990850" cy="317500"/>
          </a:xfrm>
          <a:prstGeom prst="rect">
            <a:avLst/>
          </a:prstGeom>
          <a:noFill/>
          <a:ln w="9525">
            <a:noFill/>
          </a:ln>
        </p:spPr>
        <p:txBody>
          <a:bodyPr anchor="t"/>
          <a:lstStyle/>
          <a:p>
            <a:pPr algn="ctr" fontAlgn="base"/>
            <a:endParaRPr lang="zh-CN" altLang="en-US" strike="noStrike" noProof="1">
              <a:ea typeface="宋体" panose="02010600030101010101" pitchFamily="2" charset="-122"/>
            </a:endParaRPr>
          </a:p>
        </p:txBody>
      </p:sp>
      <p:sp>
        <p:nvSpPr>
          <p:cNvPr id="6" name="灯片编号占位符 3077"/>
          <p:cNvSpPr>
            <a:spLocks noGrp="1"/>
          </p:cNvSpPr>
          <p:nvPr>
            <p:ph type="sldNum" sz="quarter" idx="4"/>
          </p:nvPr>
        </p:nvSpPr>
        <p:spPr>
          <a:xfrm>
            <a:off x="5700713" y="6445250"/>
            <a:ext cx="2205038" cy="317500"/>
          </a:xfrm>
          <a:prstGeom prst="rect">
            <a:avLst/>
          </a:prstGeom>
          <a:noFill/>
          <a:ln w="9525">
            <a:noFill/>
          </a:ln>
        </p:spPr>
        <p:txBody>
          <a:bodyPr anchor="t"/>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ea typeface="宋体" panose="02010600030101010101" pitchFamily="2" charset="-122"/>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68313"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5409"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735" y="238125"/>
            <a:ext cx="2060178" cy="590867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38125"/>
            <a:ext cx="6061104" cy="590867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68313"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5409"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7" name="页脚占位符 6"/>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rgbClr val="FFFFFF"/>
        </a:solidFill>
        <a:effectLst/>
      </p:bgPr>
    </p:bg>
    <p:spTree>
      <p:nvGrpSpPr>
        <p:cNvPr id="1" name=""/>
        <p:cNvGrpSpPr/>
        <p:nvPr/>
      </p:nvGrpSpPr>
      <p:grpSpPr>
        <a:xfrm>
          <a:off x="0" y="0"/>
          <a:ext cx="0" cy="0"/>
          <a:chOff x="0" y="0"/>
          <a:chExt cx="0" cy="0"/>
        </a:xfrm>
      </p:grpSpPr>
      <p:sp>
        <p:nvSpPr>
          <p:cNvPr id="10242" name="矩形 3144"/>
          <p:cNvSpPr/>
          <p:nvPr/>
        </p:nvSpPr>
        <p:spPr>
          <a:xfrm>
            <a:off x="1698625" y="3705225"/>
            <a:ext cx="742950" cy="742950"/>
          </a:xfrm>
          <a:prstGeom prst="rect">
            <a:avLst/>
          </a:prstGeom>
          <a:solidFill>
            <a:schemeClr val="accent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0243" name="矩形 3115" descr="3"/>
          <p:cNvSpPr/>
          <p:nvPr/>
        </p:nvSpPr>
        <p:spPr>
          <a:xfrm>
            <a:off x="2492375" y="4510088"/>
            <a:ext cx="742950" cy="744537"/>
          </a:xfrm>
          <a:prstGeom prst="rect">
            <a:avLst/>
          </a:prstGeom>
          <a:blipFill rotWithShape="1">
            <a:blip r:embed="rId2"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0244" name="矩形 3105" descr="5"/>
          <p:cNvSpPr/>
          <p:nvPr/>
        </p:nvSpPr>
        <p:spPr>
          <a:xfrm>
            <a:off x="915988" y="4510088"/>
            <a:ext cx="742950" cy="744537"/>
          </a:xfrm>
          <a:prstGeom prst="rect">
            <a:avLst/>
          </a:prstGeom>
          <a:blipFill rotWithShape="1">
            <a:blip r:embed="rId3"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0245" name="矩形 3130"/>
          <p:cNvSpPr/>
          <p:nvPr/>
        </p:nvSpPr>
        <p:spPr>
          <a:xfrm>
            <a:off x="1703388" y="5314950"/>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0246" name="矩形 3125"/>
          <p:cNvSpPr/>
          <p:nvPr/>
        </p:nvSpPr>
        <p:spPr>
          <a:xfrm>
            <a:off x="128588"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0247" name="矩形 3127"/>
          <p:cNvSpPr/>
          <p:nvPr/>
        </p:nvSpPr>
        <p:spPr>
          <a:xfrm>
            <a:off x="2492375"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10248" name="组合 3146"/>
          <p:cNvGrpSpPr/>
          <p:nvPr/>
        </p:nvGrpSpPr>
        <p:grpSpPr>
          <a:xfrm>
            <a:off x="112713" y="5954713"/>
            <a:ext cx="8936037" cy="631825"/>
            <a:chOff x="71" y="3751"/>
            <a:chExt cx="5629" cy="398"/>
          </a:xfrm>
        </p:grpSpPr>
        <p:sp>
          <p:nvSpPr>
            <p:cNvPr id="10249" name="任意多边形 3095"/>
            <p:cNvSpPr/>
            <p:nvPr userDrawn="1"/>
          </p:nvSpPr>
          <p:spPr>
            <a:xfrm>
              <a:off x="71" y="3751"/>
              <a:ext cx="5626" cy="349"/>
            </a:xfrm>
            <a:custGeom>
              <a:avLst/>
              <a:gdLst/>
              <a:ahLst/>
              <a:cxnLst/>
              <a:rect l="0" t="0" r="0" b="0"/>
              <a:pathLst>
                <a:path w="5626" h="349">
                  <a:moveTo>
                    <a:pt x="5626" y="349"/>
                  </a:moveTo>
                  <a:lnTo>
                    <a:pt x="0" y="349"/>
                  </a:lnTo>
                  <a:lnTo>
                    <a:pt x="0" y="187"/>
                  </a:lnTo>
                  <a:lnTo>
                    <a:pt x="0" y="114"/>
                  </a:lnTo>
                  <a:cubicBezTo>
                    <a:pt x="678" y="103"/>
                    <a:pt x="3343" y="137"/>
                    <a:pt x="4064" y="118"/>
                  </a:cubicBezTo>
                  <a:lnTo>
                    <a:pt x="4329" y="0"/>
                  </a:lnTo>
                  <a:lnTo>
                    <a:pt x="5623" y="0"/>
                  </a:lnTo>
                  <a:lnTo>
                    <a:pt x="5626" y="349"/>
                  </a:lnTo>
                  <a:close/>
                </a:path>
              </a:pathLst>
            </a:custGeom>
            <a:solidFill>
              <a:schemeClr val="tx1"/>
            </a:solidFill>
            <a:ln w="9525">
              <a:noFill/>
            </a:ln>
          </p:spPr>
          <p:txBody>
            <a:bodyPr/>
            <a:lstStyle/>
            <a:p>
              <a:endParaRPr lang="zh-CN" altLang="en-US"/>
            </a:p>
          </p:txBody>
        </p:sp>
        <p:sp>
          <p:nvSpPr>
            <p:cNvPr id="10250" name="任意多边形 3096"/>
            <p:cNvSpPr/>
            <p:nvPr userDrawn="1"/>
          </p:nvSpPr>
          <p:spPr>
            <a:xfrm>
              <a:off x="71" y="3800"/>
              <a:ext cx="5626" cy="349"/>
            </a:xfrm>
            <a:custGeom>
              <a:avLst/>
              <a:gdLst/>
              <a:ahLst/>
              <a:cxnLst/>
              <a:rect l="0" t="0" r="0" b="0"/>
              <a:pathLst>
                <a:path w="5626" h="349">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chemeClr val="bg1"/>
            </a:solidFill>
            <a:ln w="9525">
              <a:noFill/>
            </a:ln>
          </p:spPr>
          <p:txBody>
            <a:bodyPr/>
            <a:lstStyle/>
            <a:p>
              <a:endParaRPr lang="zh-CN" altLang="en-US"/>
            </a:p>
          </p:txBody>
        </p:sp>
        <p:sp>
          <p:nvSpPr>
            <p:cNvPr id="10251" name="任意多边形 3097"/>
            <p:cNvSpPr/>
            <p:nvPr userDrawn="1"/>
          </p:nvSpPr>
          <p:spPr>
            <a:xfrm>
              <a:off x="4209" y="3833"/>
              <a:ext cx="1491" cy="88"/>
            </a:xfrm>
            <a:custGeom>
              <a:avLst/>
              <a:gdLst/>
              <a:ahLst/>
              <a:cxnLst/>
              <a:rect l="0" t="0" r="0" b="0"/>
              <a:pathLst>
                <a:path w="1491" h="88">
                  <a:moveTo>
                    <a:pt x="0" y="84"/>
                  </a:moveTo>
                  <a:lnTo>
                    <a:pt x="223" y="0"/>
                  </a:lnTo>
                  <a:lnTo>
                    <a:pt x="1491" y="0"/>
                  </a:lnTo>
                  <a:lnTo>
                    <a:pt x="1488" y="60"/>
                  </a:lnTo>
                  <a:lnTo>
                    <a:pt x="383" y="59"/>
                  </a:lnTo>
                  <a:lnTo>
                    <a:pt x="273" y="88"/>
                  </a:lnTo>
                  <a:lnTo>
                    <a:pt x="0" y="84"/>
                  </a:lnTo>
                  <a:close/>
                </a:path>
              </a:pathLst>
            </a:custGeom>
            <a:solidFill>
              <a:srgbClr val="FFFFFF">
                <a:alpha val="29999"/>
              </a:srgbClr>
            </a:solidFill>
            <a:ln w="9525">
              <a:noFill/>
            </a:ln>
          </p:spPr>
          <p:txBody>
            <a:bodyPr/>
            <a:lstStyle/>
            <a:p>
              <a:endParaRPr lang="zh-CN" altLang="en-US"/>
            </a:p>
          </p:txBody>
        </p:sp>
      </p:grpSp>
      <p:grpSp>
        <p:nvGrpSpPr>
          <p:cNvPr id="10252" name="组合 3078"/>
          <p:cNvGrpSpPr/>
          <p:nvPr/>
        </p:nvGrpSpPr>
        <p:grpSpPr>
          <a:xfrm rot="10800000">
            <a:off x="6003925" y="1778000"/>
            <a:ext cx="2768600" cy="779463"/>
            <a:chOff x="1566" y="164"/>
            <a:chExt cx="1455" cy="425"/>
          </a:xfrm>
        </p:grpSpPr>
        <p:sp>
          <p:nvSpPr>
            <p:cNvPr id="10253" name="任意多边形 3079"/>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54" name="任意多边形 3080"/>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55" name="任意多边形 3081"/>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56" name="任意多边形 3082"/>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57" name="任意多边形 3083"/>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58" name="任意多边形 3084"/>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59" name="任意多边形 3085"/>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60" name="任意多边形 3086"/>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61" name="任意多边形 3087"/>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62" name="任意多边形 3088"/>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63" name="任意多边形 3089"/>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64" name="任意多边形 3090"/>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65" name="任意多边形 3091"/>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66" name="任意多边形 3092"/>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67" name="任意多边形 3093"/>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68" name="任意多边形 3094"/>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10269" name="任意多边形 3098"/>
          <p:cNvSpPr/>
          <p:nvPr/>
        </p:nvSpPr>
        <p:spPr>
          <a:xfrm>
            <a:off x="85725" y="76200"/>
            <a:ext cx="8977313" cy="500063"/>
          </a:xfrm>
          <a:custGeom>
            <a:avLst/>
            <a:gdLst/>
            <a:ahLst/>
            <a:cxnLst/>
            <a:rect l="0" t="0" r="0" b="0"/>
            <a:pathLst>
              <a:path w="5655" h="315">
                <a:moveTo>
                  <a:pt x="0" y="1"/>
                </a:moveTo>
                <a:lnTo>
                  <a:pt x="5546" y="0"/>
                </a:lnTo>
                <a:cubicBezTo>
                  <a:pt x="5652" y="0"/>
                  <a:pt x="5655" y="84"/>
                  <a:pt x="5655" y="84"/>
                </a:cubicBezTo>
                <a:lnTo>
                  <a:pt x="5649" y="315"/>
                </a:lnTo>
                <a:lnTo>
                  <a:pt x="1" y="314"/>
                </a:lnTo>
                <a:lnTo>
                  <a:pt x="0" y="1"/>
                </a:lnTo>
                <a:close/>
              </a:path>
            </a:pathLst>
          </a:custGeom>
          <a:pattFill prst="dkUpDiag">
            <a:fgClr>
              <a:schemeClr val="bg1">
                <a:alpha val="76999"/>
              </a:schemeClr>
            </a:fgClr>
            <a:bgClr>
              <a:schemeClr val="tx1">
                <a:alpha val="76999"/>
              </a:schemeClr>
            </a:bgClr>
          </a:pattFill>
          <a:ln w="9525">
            <a:noFill/>
          </a:ln>
        </p:spPr>
        <p:txBody>
          <a:bodyPr/>
          <a:lstStyle/>
          <a:p>
            <a:endParaRPr lang="zh-CN" altLang="en-US"/>
          </a:p>
        </p:txBody>
      </p:sp>
      <p:sp>
        <p:nvSpPr>
          <p:cNvPr id="10270" name="矩形 3099"/>
          <p:cNvSpPr/>
          <p:nvPr/>
        </p:nvSpPr>
        <p:spPr>
          <a:xfrm>
            <a:off x="114300" y="6610350"/>
            <a:ext cx="8931275" cy="163513"/>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10271" name="组合 3145"/>
          <p:cNvGrpSpPr/>
          <p:nvPr/>
        </p:nvGrpSpPr>
        <p:grpSpPr>
          <a:xfrm>
            <a:off x="85725" y="854075"/>
            <a:ext cx="8982075" cy="1131888"/>
            <a:chOff x="54" y="538"/>
            <a:chExt cx="5658" cy="713"/>
          </a:xfrm>
        </p:grpSpPr>
        <p:sp>
          <p:nvSpPr>
            <p:cNvPr id="10272" name="任意多边形 3101"/>
            <p:cNvSpPr/>
            <p:nvPr userDrawn="1"/>
          </p:nvSpPr>
          <p:spPr>
            <a:xfrm>
              <a:off x="54" y="736"/>
              <a:ext cx="5658" cy="515"/>
            </a:xfrm>
            <a:custGeom>
              <a:avLst/>
              <a:gdLst/>
              <a:ahLst/>
              <a:cxnLst/>
              <a:rect l="0" t="0" r="0" b="0"/>
              <a:pathLst>
                <a:path w="5446" h="590">
                  <a:moveTo>
                    <a:pt x="0" y="0"/>
                  </a:moveTo>
                  <a:lnTo>
                    <a:pt x="5446" y="0"/>
                  </a:lnTo>
                  <a:lnTo>
                    <a:pt x="5446" y="312"/>
                  </a:lnTo>
                  <a:lnTo>
                    <a:pt x="5446" y="451"/>
                  </a:lnTo>
                  <a:cubicBezTo>
                    <a:pt x="4790" y="473"/>
                    <a:pt x="2205" y="421"/>
                    <a:pt x="1512" y="443"/>
                  </a:cubicBezTo>
                  <a:lnTo>
                    <a:pt x="1288" y="584"/>
                  </a:lnTo>
                  <a:lnTo>
                    <a:pt x="0" y="590"/>
                  </a:lnTo>
                  <a:lnTo>
                    <a:pt x="0" y="0"/>
                  </a:lnTo>
                  <a:close/>
                </a:path>
              </a:pathLst>
            </a:custGeom>
            <a:solidFill>
              <a:schemeClr val="tx1"/>
            </a:solidFill>
            <a:ln w="9525">
              <a:noFill/>
            </a:ln>
          </p:spPr>
          <p:txBody>
            <a:bodyPr/>
            <a:lstStyle/>
            <a:p>
              <a:endParaRPr lang="zh-CN" altLang="en-US"/>
            </a:p>
          </p:txBody>
        </p:sp>
        <p:sp>
          <p:nvSpPr>
            <p:cNvPr id="10273" name="任意多边形 3102"/>
            <p:cNvSpPr/>
            <p:nvPr userDrawn="1"/>
          </p:nvSpPr>
          <p:spPr>
            <a:xfrm>
              <a:off x="54" y="538"/>
              <a:ext cx="5658" cy="655"/>
            </a:xfrm>
            <a:custGeom>
              <a:avLst/>
              <a:gdLst/>
              <a:ahLst/>
              <a:cxnLst/>
              <a:rect l="0" t="0" r="0" b="0"/>
              <a:pathLst>
                <a:path w="5658" h="655">
                  <a:moveTo>
                    <a:pt x="1" y="0"/>
                  </a:moveTo>
                  <a:lnTo>
                    <a:pt x="5657" y="0"/>
                  </a:lnTo>
                  <a:lnTo>
                    <a:pt x="5658" y="534"/>
                  </a:lnTo>
                  <a:lnTo>
                    <a:pt x="1553" y="528"/>
                  </a:lnTo>
                  <a:lnTo>
                    <a:pt x="1317" y="651"/>
                  </a:lnTo>
                  <a:lnTo>
                    <a:pt x="0" y="655"/>
                  </a:lnTo>
                  <a:lnTo>
                    <a:pt x="1" y="0"/>
                  </a:lnTo>
                  <a:close/>
                </a:path>
              </a:pathLst>
            </a:custGeom>
            <a:solidFill>
              <a:schemeClr val="bg1"/>
            </a:solidFill>
            <a:ln w="9525">
              <a:noFill/>
            </a:ln>
          </p:spPr>
          <p:txBody>
            <a:bodyPr/>
            <a:lstStyle/>
            <a:p>
              <a:endParaRPr lang="zh-CN" altLang="en-US"/>
            </a:p>
          </p:txBody>
        </p:sp>
        <p:sp>
          <p:nvSpPr>
            <p:cNvPr id="10274" name="任意多边形 3103"/>
            <p:cNvSpPr/>
            <p:nvPr userDrawn="1"/>
          </p:nvSpPr>
          <p:spPr>
            <a:xfrm>
              <a:off x="54" y="1062"/>
              <a:ext cx="1496" cy="98"/>
            </a:xfrm>
            <a:custGeom>
              <a:avLst/>
              <a:gdLst/>
              <a:ahLst/>
              <a:cxnLst/>
              <a:rect l="0" t="0" r="0" b="0"/>
              <a:pathLst>
                <a:path w="1440" h="112">
                  <a:moveTo>
                    <a:pt x="1440" y="1"/>
                  </a:moveTo>
                  <a:lnTo>
                    <a:pt x="1261" y="112"/>
                  </a:lnTo>
                  <a:lnTo>
                    <a:pt x="0" y="110"/>
                  </a:lnTo>
                  <a:lnTo>
                    <a:pt x="0" y="49"/>
                  </a:lnTo>
                  <a:lnTo>
                    <a:pt x="1069" y="50"/>
                  </a:lnTo>
                  <a:lnTo>
                    <a:pt x="1142" y="0"/>
                  </a:lnTo>
                  <a:lnTo>
                    <a:pt x="1440" y="1"/>
                  </a:lnTo>
                  <a:close/>
                </a:path>
              </a:pathLst>
            </a:custGeom>
            <a:solidFill>
              <a:srgbClr val="FFFFFF">
                <a:alpha val="29999"/>
              </a:srgbClr>
            </a:solidFill>
            <a:ln w="9525">
              <a:noFill/>
            </a:ln>
          </p:spPr>
          <p:txBody>
            <a:bodyPr/>
            <a:lstStyle/>
            <a:p>
              <a:endParaRPr lang="zh-CN" altLang="en-US"/>
            </a:p>
          </p:txBody>
        </p:sp>
      </p:grpSp>
      <p:sp>
        <p:nvSpPr>
          <p:cNvPr id="10275" name="矩形 3104"/>
          <p:cNvSpPr/>
          <p:nvPr/>
        </p:nvSpPr>
        <p:spPr>
          <a:xfrm>
            <a:off x="85725" y="609600"/>
            <a:ext cx="8982075" cy="185738"/>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0276" name="矩形 3109" descr="1"/>
          <p:cNvSpPr/>
          <p:nvPr/>
        </p:nvSpPr>
        <p:spPr>
          <a:xfrm>
            <a:off x="4067175" y="4497388"/>
            <a:ext cx="741363" cy="742950"/>
          </a:xfrm>
          <a:prstGeom prst="rect">
            <a:avLst/>
          </a:prstGeom>
          <a:blipFill rotWithShape="1">
            <a:blip r:embed="rId4"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0277" name="矩形 3111" descr="7"/>
          <p:cNvSpPr/>
          <p:nvPr/>
        </p:nvSpPr>
        <p:spPr>
          <a:xfrm>
            <a:off x="3275013" y="5314950"/>
            <a:ext cx="742950" cy="742950"/>
          </a:xfrm>
          <a:prstGeom prst="rect">
            <a:avLst/>
          </a:prstGeom>
          <a:blipFill rotWithShape="1">
            <a:blip r:embed="rId5"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0278" name="矩形 3113"/>
          <p:cNvSpPr/>
          <p:nvPr/>
        </p:nvSpPr>
        <p:spPr>
          <a:xfrm>
            <a:off x="3282950" y="4510088"/>
            <a:ext cx="741363" cy="744537"/>
          </a:xfrm>
          <a:prstGeom prst="rect">
            <a:avLst/>
          </a:prstGeom>
          <a:solidFill>
            <a:srgbClr val="D7D7D7"/>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0279" name="矩形 3108" descr="6"/>
          <p:cNvSpPr/>
          <p:nvPr/>
        </p:nvSpPr>
        <p:spPr>
          <a:xfrm>
            <a:off x="1703388" y="5314950"/>
            <a:ext cx="742950" cy="742950"/>
          </a:xfrm>
          <a:prstGeom prst="rect">
            <a:avLst/>
          </a:prstGeom>
          <a:blipFill rotWithShape="1">
            <a:blip r:embed="rId6"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0280" name="矩形 3121"/>
          <p:cNvSpPr/>
          <p:nvPr/>
        </p:nvSpPr>
        <p:spPr>
          <a:xfrm>
            <a:off x="128588" y="4511675"/>
            <a:ext cx="741362" cy="742950"/>
          </a:xfrm>
          <a:prstGeom prst="rect">
            <a:avLst/>
          </a:prstGeom>
          <a:solidFill>
            <a:schemeClr val="bg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pic>
        <p:nvPicPr>
          <p:cNvPr id="10281" name="图片 3114" descr="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0175" y="2911475"/>
            <a:ext cx="1347788" cy="1531938"/>
          </a:xfrm>
          <a:prstGeom prst="rect">
            <a:avLst/>
          </a:prstGeom>
          <a:noFill/>
          <a:ln w="9525">
            <a:noFill/>
          </a:ln>
        </p:spPr>
      </p:pic>
      <p:sp>
        <p:nvSpPr>
          <p:cNvPr id="10282" name="矩形 3141" descr="2"/>
          <p:cNvSpPr/>
          <p:nvPr/>
        </p:nvSpPr>
        <p:spPr>
          <a:xfrm>
            <a:off x="1701800" y="3705225"/>
            <a:ext cx="744538" cy="742950"/>
          </a:xfrm>
          <a:prstGeom prst="rect">
            <a:avLst/>
          </a:prstGeom>
          <a:blipFill rotWithShape="1">
            <a:blip r:embed="rId8"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4114800" y="6196013"/>
            <a:ext cx="4811713" cy="403225"/>
          </a:xfrm>
          <a:prstGeom prst="rect">
            <a:avLst/>
          </a:prstGeom>
          <a:noFill/>
          <a:ln w="9525">
            <a:noFill/>
          </a:ln>
        </p:spPr>
        <p:txBody>
          <a:bodyPr anchor="t"/>
          <a:lstStyle>
            <a:lvl1pPr marL="0" lvl="0" indent="0" algn="r">
              <a:buNone/>
              <a:defRPr sz="1600" i="1" kern="1200">
                <a:solidFill>
                  <a:srgbClr val="FFFFFF"/>
                </a:solidFill>
                <a:latin typeface="Times New Roman" panose="02020603050405020304" pitchFamily="18" charset="0"/>
              </a:defRPr>
            </a:lvl1pPr>
            <a:lvl2pPr marL="457200" lvl="1" indent="-457200" algn="ctr">
              <a:buNone/>
              <a:defRPr sz="1600" i="1" kern="1200">
                <a:solidFill>
                  <a:srgbClr val="FFFFFF"/>
                </a:solidFill>
                <a:latin typeface="Times New Roman" panose="02020603050405020304" pitchFamily="18" charset="0"/>
              </a:defRPr>
            </a:lvl2pPr>
            <a:lvl3pPr marL="914400" lvl="2" indent="-914400" algn="ctr">
              <a:buNone/>
              <a:defRPr sz="1600" i="1" kern="1200">
                <a:solidFill>
                  <a:srgbClr val="FFFFFF"/>
                </a:solidFill>
                <a:latin typeface="Times New Roman" panose="02020603050405020304" pitchFamily="18" charset="0"/>
              </a:defRPr>
            </a:lvl3pPr>
            <a:lvl4pPr marL="1371600" lvl="3" indent="-1371600" algn="ctr">
              <a:buNone/>
              <a:defRPr sz="1600" i="1" kern="1200">
                <a:solidFill>
                  <a:srgbClr val="FFFFFF"/>
                </a:solidFill>
                <a:latin typeface="Times New Roman" panose="02020603050405020304" pitchFamily="18" charset="0"/>
              </a:defRPr>
            </a:lvl4pPr>
            <a:lvl5pPr marL="1828800" lvl="4" indent="-1828800" algn="ctr">
              <a:buNone/>
              <a:defRPr sz="1600" i="1" kern="1200">
                <a:solidFill>
                  <a:srgbClr val="FFFFFF"/>
                </a:solidFill>
                <a:latin typeface="Times New Roman" panose="02020603050405020304" pitchFamily="18" charset="0"/>
              </a:defRPr>
            </a:lvl5pPr>
          </a:lstStyle>
          <a:p>
            <a:pPr lvl="0" fontAlgn="base"/>
            <a:r>
              <a:rPr lang="zh-CN" altLang="en-US" strike="noStrike" noProof="1"/>
              <a:t>单击此处编辑母版副标题样式</a:t>
            </a:r>
          </a:p>
        </p:txBody>
      </p:sp>
      <p:sp>
        <p:nvSpPr>
          <p:cNvPr id="3074" name="标题 3073"/>
          <p:cNvSpPr>
            <a:spLocks noGrp="1"/>
          </p:cNvSpPr>
          <p:nvPr>
            <p:ph type="ctrTitle"/>
          </p:nvPr>
        </p:nvSpPr>
        <p:spPr>
          <a:xfrm>
            <a:off x="2819400" y="2819400"/>
            <a:ext cx="6019800" cy="1470025"/>
          </a:xfrm>
          <a:prstGeom prst="rect">
            <a:avLst/>
          </a:prstGeom>
          <a:noFill/>
          <a:ln w="9525">
            <a:noFill/>
          </a:ln>
        </p:spPr>
        <p:txBody>
          <a:bodyPr anchor="ctr"/>
          <a:lstStyle>
            <a:lvl1pPr lvl="0" algn="r" fontAlgn="ctr">
              <a:defRPr sz="2000" kern="1200">
                <a:solidFill>
                  <a:srgbClr val="FFFF66"/>
                </a:solidFill>
              </a:defRPr>
            </a:lvl1pPr>
          </a:lstStyle>
          <a:p>
            <a:pPr lvl="0" fontAlgn="ctr"/>
            <a:r>
              <a:rPr lang="zh-CN" altLang="en-US" strike="noStrike" noProof="1"/>
              <a:t>单击此处编辑母版标题样式</a:t>
            </a:r>
          </a:p>
        </p:txBody>
      </p:sp>
      <p:sp>
        <p:nvSpPr>
          <p:cNvPr id="4" name="日期占位符 3075"/>
          <p:cNvSpPr>
            <a:spLocks noGrp="1"/>
          </p:cNvSpPr>
          <p:nvPr>
            <p:ph type="dt" sz="half" idx="2"/>
          </p:nvPr>
        </p:nvSpPr>
        <p:spPr>
          <a:xfrm>
            <a:off x="231775" y="6445250"/>
            <a:ext cx="2205038" cy="317500"/>
          </a:xfrm>
          <a:prstGeom prst="rect">
            <a:avLst/>
          </a:prstGeom>
          <a:noFill/>
          <a:ln w="9525">
            <a:noFill/>
          </a:ln>
        </p:spPr>
        <p:txBody>
          <a:bodyPr anchor="t"/>
          <a:lstStyle/>
          <a:p>
            <a:pPr fontAlgn="base"/>
            <a:endParaRPr lang="zh-CN" altLang="en-US" strike="noStrike" noProof="1">
              <a:ea typeface="宋体" panose="02010600030101010101" pitchFamily="2" charset="-122"/>
            </a:endParaRPr>
          </a:p>
        </p:txBody>
      </p:sp>
      <p:sp>
        <p:nvSpPr>
          <p:cNvPr id="5" name="页脚占位符 3076"/>
          <p:cNvSpPr>
            <a:spLocks noGrp="1"/>
          </p:cNvSpPr>
          <p:nvPr>
            <p:ph type="ftr" sz="quarter" idx="3"/>
          </p:nvPr>
        </p:nvSpPr>
        <p:spPr>
          <a:xfrm>
            <a:off x="2574925" y="6445250"/>
            <a:ext cx="2990850" cy="317500"/>
          </a:xfrm>
          <a:prstGeom prst="rect">
            <a:avLst/>
          </a:prstGeom>
          <a:noFill/>
          <a:ln w="9525">
            <a:noFill/>
          </a:ln>
        </p:spPr>
        <p:txBody>
          <a:bodyPr anchor="t"/>
          <a:lstStyle/>
          <a:p>
            <a:pPr algn="ctr" fontAlgn="base"/>
            <a:endParaRPr lang="zh-CN" altLang="en-US" strike="noStrike" noProof="1">
              <a:ea typeface="宋体" panose="02010600030101010101" pitchFamily="2" charset="-122"/>
            </a:endParaRPr>
          </a:p>
        </p:txBody>
      </p:sp>
      <p:sp>
        <p:nvSpPr>
          <p:cNvPr id="6" name="灯片编号占位符 3077"/>
          <p:cNvSpPr>
            <a:spLocks noGrp="1"/>
          </p:cNvSpPr>
          <p:nvPr>
            <p:ph type="sldNum" sz="quarter" idx="4"/>
          </p:nvPr>
        </p:nvSpPr>
        <p:spPr>
          <a:xfrm>
            <a:off x="5700713" y="6445250"/>
            <a:ext cx="2205038" cy="317500"/>
          </a:xfrm>
          <a:prstGeom prst="rect">
            <a:avLst/>
          </a:prstGeom>
          <a:noFill/>
          <a:ln w="9525">
            <a:noFill/>
          </a:ln>
        </p:spPr>
        <p:txBody>
          <a:bodyPr anchor="t"/>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ea typeface="宋体" panose="02010600030101010101" pitchFamily="2" charset="-122"/>
            </a:endParaRPr>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68313"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5409"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735" y="238125"/>
            <a:ext cx="2060178" cy="590867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38125"/>
            <a:ext cx="6061104" cy="590867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7" name="页脚占位符 6"/>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rgbClr val="FFFFFF"/>
        </a:solidFill>
        <a:effectLst/>
      </p:bgPr>
    </p:bg>
    <p:spTree>
      <p:nvGrpSpPr>
        <p:cNvPr id="1" name=""/>
        <p:cNvGrpSpPr/>
        <p:nvPr/>
      </p:nvGrpSpPr>
      <p:grpSpPr>
        <a:xfrm>
          <a:off x="0" y="0"/>
          <a:ext cx="0" cy="0"/>
          <a:chOff x="0" y="0"/>
          <a:chExt cx="0" cy="0"/>
        </a:xfrm>
      </p:grpSpPr>
      <p:sp>
        <p:nvSpPr>
          <p:cNvPr id="11266" name="矩形 3144"/>
          <p:cNvSpPr/>
          <p:nvPr/>
        </p:nvSpPr>
        <p:spPr>
          <a:xfrm>
            <a:off x="1698625" y="3705225"/>
            <a:ext cx="742950" cy="742950"/>
          </a:xfrm>
          <a:prstGeom prst="rect">
            <a:avLst/>
          </a:prstGeom>
          <a:solidFill>
            <a:schemeClr val="accent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1267" name="矩形 3115" descr="3"/>
          <p:cNvSpPr/>
          <p:nvPr/>
        </p:nvSpPr>
        <p:spPr>
          <a:xfrm>
            <a:off x="2492375" y="4510088"/>
            <a:ext cx="742950" cy="744537"/>
          </a:xfrm>
          <a:prstGeom prst="rect">
            <a:avLst/>
          </a:prstGeom>
          <a:blipFill rotWithShape="1">
            <a:blip r:embed="rId2"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1268" name="矩形 3105" descr="5"/>
          <p:cNvSpPr/>
          <p:nvPr/>
        </p:nvSpPr>
        <p:spPr>
          <a:xfrm>
            <a:off x="915988" y="4510088"/>
            <a:ext cx="742950" cy="744537"/>
          </a:xfrm>
          <a:prstGeom prst="rect">
            <a:avLst/>
          </a:prstGeom>
          <a:blipFill rotWithShape="1">
            <a:blip r:embed="rId3"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1269" name="矩形 3130"/>
          <p:cNvSpPr/>
          <p:nvPr/>
        </p:nvSpPr>
        <p:spPr>
          <a:xfrm>
            <a:off x="1703388" y="5314950"/>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1270" name="矩形 3125"/>
          <p:cNvSpPr/>
          <p:nvPr/>
        </p:nvSpPr>
        <p:spPr>
          <a:xfrm>
            <a:off x="128588"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1271" name="矩形 3127"/>
          <p:cNvSpPr/>
          <p:nvPr/>
        </p:nvSpPr>
        <p:spPr>
          <a:xfrm>
            <a:off x="2492375"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11272" name="组合 3146"/>
          <p:cNvGrpSpPr/>
          <p:nvPr/>
        </p:nvGrpSpPr>
        <p:grpSpPr>
          <a:xfrm>
            <a:off x="112713" y="5954713"/>
            <a:ext cx="8936037" cy="631825"/>
            <a:chOff x="71" y="3751"/>
            <a:chExt cx="5629" cy="398"/>
          </a:xfrm>
        </p:grpSpPr>
        <p:sp>
          <p:nvSpPr>
            <p:cNvPr id="11273" name="任意多边形 3095"/>
            <p:cNvSpPr/>
            <p:nvPr userDrawn="1"/>
          </p:nvSpPr>
          <p:spPr>
            <a:xfrm>
              <a:off x="71" y="3751"/>
              <a:ext cx="5626" cy="349"/>
            </a:xfrm>
            <a:custGeom>
              <a:avLst/>
              <a:gdLst/>
              <a:ahLst/>
              <a:cxnLst/>
              <a:rect l="0" t="0" r="0" b="0"/>
              <a:pathLst>
                <a:path w="5626" h="349">
                  <a:moveTo>
                    <a:pt x="5626" y="349"/>
                  </a:moveTo>
                  <a:lnTo>
                    <a:pt x="0" y="349"/>
                  </a:lnTo>
                  <a:lnTo>
                    <a:pt x="0" y="187"/>
                  </a:lnTo>
                  <a:lnTo>
                    <a:pt x="0" y="114"/>
                  </a:lnTo>
                  <a:cubicBezTo>
                    <a:pt x="678" y="103"/>
                    <a:pt x="3343" y="137"/>
                    <a:pt x="4064" y="118"/>
                  </a:cubicBezTo>
                  <a:lnTo>
                    <a:pt x="4329" y="0"/>
                  </a:lnTo>
                  <a:lnTo>
                    <a:pt x="5623" y="0"/>
                  </a:lnTo>
                  <a:lnTo>
                    <a:pt x="5626" y="349"/>
                  </a:lnTo>
                  <a:close/>
                </a:path>
              </a:pathLst>
            </a:custGeom>
            <a:solidFill>
              <a:schemeClr val="tx1"/>
            </a:solidFill>
            <a:ln w="9525">
              <a:noFill/>
            </a:ln>
          </p:spPr>
          <p:txBody>
            <a:bodyPr/>
            <a:lstStyle/>
            <a:p>
              <a:endParaRPr lang="zh-CN" altLang="en-US"/>
            </a:p>
          </p:txBody>
        </p:sp>
        <p:sp>
          <p:nvSpPr>
            <p:cNvPr id="11274" name="任意多边形 3096"/>
            <p:cNvSpPr/>
            <p:nvPr userDrawn="1"/>
          </p:nvSpPr>
          <p:spPr>
            <a:xfrm>
              <a:off x="71" y="3800"/>
              <a:ext cx="5626" cy="349"/>
            </a:xfrm>
            <a:custGeom>
              <a:avLst/>
              <a:gdLst/>
              <a:ahLst/>
              <a:cxnLst/>
              <a:rect l="0" t="0" r="0" b="0"/>
              <a:pathLst>
                <a:path w="5626" h="349">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chemeClr val="bg1"/>
            </a:solidFill>
            <a:ln w="9525">
              <a:noFill/>
            </a:ln>
          </p:spPr>
          <p:txBody>
            <a:bodyPr/>
            <a:lstStyle/>
            <a:p>
              <a:endParaRPr lang="zh-CN" altLang="en-US"/>
            </a:p>
          </p:txBody>
        </p:sp>
        <p:sp>
          <p:nvSpPr>
            <p:cNvPr id="11275" name="任意多边形 3097"/>
            <p:cNvSpPr/>
            <p:nvPr userDrawn="1"/>
          </p:nvSpPr>
          <p:spPr>
            <a:xfrm>
              <a:off x="4209" y="3833"/>
              <a:ext cx="1491" cy="88"/>
            </a:xfrm>
            <a:custGeom>
              <a:avLst/>
              <a:gdLst/>
              <a:ahLst/>
              <a:cxnLst/>
              <a:rect l="0" t="0" r="0" b="0"/>
              <a:pathLst>
                <a:path w="1491" h="88">
                  <a:moveTo>
                    <a:pt x="0" y="84"/>
                  </a:moveTo>
                  <a:lnTo>
                    <a:pt x="223" y="0"/>
                  </a:lnTo>
                  <a:lnTo>
                    <a:pt x="1491" y="0"/>
                  </a:lnTo>
                  <a:lnTo>
                    <a:pt x="1488" y="60"/>
                  </a:lnTo>
                  <a:lnTo>
                    <a:pt x="383" y="59"/>
                  </a:lnTo>
                  <a:lnTo>
                    <a:pt x="273" y="88"/>
                  </a:lnTo>
                  <a:lnTo>
                    <a:pt x="0" y="84"/>
                  </a:lnTo>
                  <a:close/>
                </a:path>
              </a:pathLst>
            </a:custGeom>
            <a:solidFill>
              <a:srgbClr val="FFFFFF">
                <a:alpha val="29999"/>
              </a:srgbClr>
            </a:solidFill>
            <a:ln w="9525">
              <a:noFill/>
            </a:ln>
          </p:spPr>
          <p:txBody>
            <a:bodyPr/>
            <a:lstStyle/>
            <a:p>
              <a:endParaRPr lang="zh-CN" altLang="en-US"/>
            </a:p>
          </p:txBody>
        </p:sp>
      </p:grpSp>
      <p:grpSp>
        <p:nvGrpSpPr>
          <p:cNvPr id="11276" name="组合 3078"/>
          <p:cNvGrpSpPr/>
          <p:nvPr/>
        </p:nvGrpSpPr>
        <p:grpSpPr>
          <a:xfrm rot="10800000">
            <a:off x="6003925" y="1778000"/>
            <a:ext cx="2768600" cy="779463"/>
            <a:chOff x="1566" y="164"/>
            <a:chExt cx="1455" cy="425"/>
          </a:xfrm>
        </p:grpSpPr>
        <p:sp>
          <p:nvSpPr>
            <p:cNvPr id="11277" name="任意多边形 3079"/>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78" name="任意多边形 3080"/>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79" name="任意多边形 3081"/>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80" name="任意多边形 3082"/>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81" name="任意多边形 3083"/>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82" name="任意多边形 3084"/>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83" name="任意多边形 3085"/>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84" name="任意多边形 3086"/>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85" name="任意多边形 3087"/>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86" name="任意多边形 3088"/>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87" name="任意多边形 3089"/>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88" name="任意多边形 3090"/>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89" name="任意多边形 3091"/>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90" name="任意多边形 3092"/>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91" name="任意多边形 3093"/>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1292" name="任意多边形 3094"/>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11293" name="任意多边形 3098"/>
          <p:cNvSpPr/>
          <p:nvPr/>
        </p:nvSpPr>
        <p:spPr>
          <a:xfrm>
            <a:off x="85725" y="76200"/>
            <a:ext cx="8977313" cy="500063"/>
          </a:xfrm>
          <a:custGeom>
            <a:avLst/>
            <a:gdLst/>
            <a:ahLst/>
            <a:cxnLst/>
            <a:rect l="0" t="0" r="0" b="0"/>
            <a:pathLst>
              <a:path w="5655" h="315">
                <a:moveTo>
                  <a:pt x="0" y="1"/>
                </a:moveTo>
                <a:lnTo>
                  <a:pt x="5546" y="0"/>
                </a:lnTo>
                <a:cubicBezTo>
                  <a:pt x="5652" y="0"/>
                  <a:pt x="5655" y="84"/>
                  <a:pt x="5655" y="84"/>
                </a:cubicBezTo>
                <a:lnTo>
                  <a:pt x="5649" y="315"/>
                </a:lnTo>
                <a:lnTo>
                  <a:pt x="1" y="314"/>
                </a:lnTo>
                <a:lnTo>
                  <a:pt x="0" y="1"/>
                </a:lnTo>
                <a:close/>
              </a:path>
            </a:pathLst>
          </a:custGeom>
          <a:pattFill prst="dkUpDiag">
            <a:fgClr>
              <a:schemeClr val="bg1">
                <a:alpha val="76999"/>
              </a:schemeClr>
            </a:fgClr>
            <a:bgClr>
              <a:schemeClr val="tx1">
                <a:alpha val="76999"/>
              </a:schemeClr>
            </a:bgClr>
          </a:pattFill>
          <a:ln w="9525">
            <a:noFill/>
          </a:ln>
        </p:spPr>
        <p:txBody>
          <a:bodyPr/>
          <a:lstStyle/>
          <a:p>
            <a:endParaRPr lang="zh-CN" altLang="en-US"/>
          </a:p>
        </p:txBody>
      </p:sp>
      <p:sp>
        <p:nvSpPr>
          <p:cNvPr id="11294" name="矩形 3099"/>
          <p:cNvSpPr/>
          <p:nvPr/>
        </p:nvSpPr>
        <p:spPr>
          <a:xfrm>
            <a:off x="114300" y="6610350"/>
            <a:ext cx="8931275" cy="163513"/>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11295" name="组合 3145"/>
          <p:cNvGrpSpPr/>
          <p:nvPr/>
        </p:nvGrpSpPr>
        <p:grpSpPr>
          <a:xfrm>
            <a:off x="85725" y="854075"/>
            <a:ext cx="8982075" cy="1131888"/>
            <a:chOff x="54" y="538"/>
            <a:chExt cx="5658" cy="713"/>
          </a:xfrm>
        </p:grpSpPr>
        <p:sp>
          <p:nvSpPr>
            <p:cNvPr id="11296" name="任意多边形 3101"/>
            <p:cNvSpPr/>
            <p:nvPr userDrawn="1"/>
          </p:nvSpPr>
          <p:spPr>
            <a:xfrm>
              <a:off x="54" y="736"/>
              <a:ext cx="5658" cy="515"/>
            </a:xfrm>
            <a:custGeom>
              <a:avLst/>
              <a:gdLst/>
              <a:ahLst/>
              <a:cxnLst/>
              <a:rect l="0" t="0" r="0" b="0"/>
              <a:pathLst>
                <a:path w="5446" h="590">
                  <a:moveTo>
                    <a:pt x="0" y="0"/>
                  </a:moveTo>
                  <a:lnTo>
                    <a:pt x="5446" y="0"/>
                  </a:lnTo>
                  <a:lnTo>
                    <a:pt x="5446" y="312"/>
                  </a:lnTo>
                  <a:lnTo>
                    <a:pt x="5446" y="451"/>
                  </a:lnTo>
                  <a:cubicBezTo>
                    <a:pt x="4790" y="473"/>
                    <a:pt x="2205" y="421"/>
                    <a:pt x="1512" y="443"/>
                  </a:cubicBezTo>
                  <a:lnTo>
                    <a:pt x="1288" y="584"/>
                  </a:lnTo>
                  <a:lnTo>
                    <a:pt x="0" y="590"/>
                  </a:lnTo>
                  <a:lnTo>
                    <a:pt x="0" y="0"/>
                  </a:lnTo>
                  <a:close/>
                </a:path>
              </a:pathLst>
            </a:custGeom>
            <a:solidFill>
              <a:schemeClr val="tx1"/>
            </a:solidFill>
            <a:ln w="9525">
              <a:noFill/>
            </a:ln>
          </p:spPr>
          <p:txBody>
            <a:bodyPr/>
            <a:lstStyle/>
            <a:p>
              <a:endParaRPr lang="zh-CN" altLang="en-US"/>
            </a:p>
          </p:txBody>
        </p:sp>
        <p:sp>
          <p:nvSpPr>
            <p:cNvPr id="11297" name="任意多边形 3102"/>
            <p:cNvSpPr/>
            <p:nvPr userDrawn="1"/>
          </p:nvSpPr>
          <p:spPr>
            <a:xfrm>
              <a:off x="54" y="538"/>
              <a:ext cx="5658" cy="655"/>
            </a:xfrm>
            <a:custGeom>
              <a:avLst/>
              <a:gdLst/>
              <a:ahLst/>
              <a:cxnLst/>
              <a:rect l="0" t="0" r="0" b="0"/>
              <a:pathLst>
                <a:path w="5658" h="655">
                  <a:moveTo>
                    <a:pt x="1" y="0"/>
                  </a:moveTo>
                  <a:lnTo>
                    <a:pt x="5657" y="0"/>
                  </a:lnTo>
                  <a:lnTo>
                    <a:pt x="5658" y="534"/>
                  </a:lnTo>
                  <a:lnTo>
                    <a:pt x="1553" y="528"/>
                  </a:lnTo>
                  <a:lnTo>
                    <a:pt x="1317" y="651"/>
                  </a:lnTo>
                  <a:lnTo>
                    <a:pt x="0" y="655"/>
                  </a:lnTo>
                  <a:lnTo>
                    <a:pt x="1" y="0"/>
                  </a:lnTo>
                  <a:close/>
                </a:path>
              </a:pathLst>
            </a:custGeom>
            <a:solidFill>
              <a:schemeClr val="bg1"/>
            </a:solidFill>
            <a:ln w="9525">
              <a:noFill/>
            </a:ln>
          </p:spPr>
          <p:txBody>
            <a:bodyPr/>
            <a:lstStyle/>
            <a:p>
              <a:endParaRPr lang="zh-CN" altLang="en-US"/>
            </a:p>
          </p:txBody>
        </p:sp>
        <p:sp>
          <p:nvSpPr>
            <p:cNvPr id="11298" name="任意多边形 3103"/>
            <p:cNvSpPr/>
            <p:nvPr userDrawn="1"/>
          </p:nvSpPr>
          <p:spPr>
            <a:xfrm>
              <a:off x="54" y="1062"/>
              <a:ext cx="1496" cy="98"/>
            </a:xfrm>
            <a:custGeom>
              <a:avLst/>
              <a:gdLst/>
              <a:ahLst/>
              <a:cxnLst/>
              <a:rect l="0" t="0" r="0" b="0"/>
              <a:pathLst>
                <a:path w="1440" h="112">
                  <a:moveTo>
                    <a:pt x="1440" y="1"/>
                  </a:moveTo>
                  <a:lnTo>
                    <a:pt x="1261" y="112"/>
                  </a:lnTo>
                  <a:lnTo>
                    <a:pt x="0" y="110"/>
                  </a:lnTo>
                  <a:lnTo>
                    <a:pt x="0" y="49"/>
                  </a:lnTo>
                  <a:lnTo>
                    <a:pt x="1069" y="50"/>
                  </a:lnTo>
                  <a:lnTo>
                    <a:pt x="1142" y="0"/>
                  </a:lnTo>
                  <a:lnTo>
                    <a:pt x="1440" y="1"/>
                  </a:lnTo>
                  <a:close/>
                </a:path>
              </a:pathLst>
            </a:custGeom>
            <a:solidFill>
              <a:srgbClr val="FFFFFF">
                <a:alpha val="29999"/>
              </a:srgbClr>
            </a:solidFill>
            <a:ln w="9525">
              <a:noFill/>
            </a:ln>
          </p:spPr>
          <p:txBody>
            <a:bodyPr/>
            <a:lstStyle/>
            <a:p>
              <a:endParaRPr lang="zh-CN" altLang="en-US"/>
            </a:p>
          </p:txBody>
        </p:sp>
      </p:grpSp>
      <p:sp>
        <p:nvSpPr>
          <p:cNvPr id="11299" name="矩形 3104"/>
          <p:cNvSpPr/>
          <p:nvPr/>
        </p:nvSpPr>
        <p:spPr>
          <a:xfrm>
            <a:off x="85725" y="609600"/>
            <a:ext cx="8982075" cy="185738"/>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1300" name="矩形 3109" descr="1"/>
          <p:cNvSpPr/>
          <p:nvPr/>
        </p:nvSpPr>
        <p:spPr>
          <a:xfrm>
            <a:off x="4067175" y="4497388"/>
            <a:ext cx="741363" cy="742950"/>
          </a:xfrm>
          <a:prstGeom prst="rect">
            <a:avLst/>
          </a:prstGeom>
          <a:blipFill rotWithShape="1">
            <a:blip r:embed="rId4"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1301" name="矩形 3111" descr="7"/>
          <p:cNvSpPr/>
          <p:nvPr/>
        </p:nvSpPr>
        <p:spPr>
          <a:xfrm>
            <a:off x="3275013" y="5314950"/>
            <a:ext cx="742950" cy="742950"/>
          </a:xfrm>
          <a:prstGeom prst="rect">
            <a:avLst/>
          </a:prstGeom>
          <a:blipFill rotWithShape="1">
            <a:blip r:embed="rId5"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1302" name="矩形 3113"/>
          <p:cNvSpPr/>
          <p:nvPr/>
        </p:nvSpPr>
        <p:spPr>
          <a:xfrm>
            <a:off x="3282950" y="4510088"/>
            <a:ext cx="741363" cy="744537"/>
          </a:xfrm>
          <a:prstGeom prst="rect">
            <a:avLst/>
          </a:prstGeom>
          <a:solidFill>
            <a:srgbClr val="D7D7D7"/>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1303" name="矩形 3108" descr="6"/>
          <p:cNvSpPr/>
          <p:nvPr/>
        </p:nvSpPr>
        <p:spPr>
          <a:xfrm>
            <a:off x="1703388" y="5314950"/>
            <a:ext cx="742950" cy="742950"/>
          </a:xfrm>
          <a:prstGeom prst="rect">
            <a:avLst/>
          </a:prstGeom>
          <a:blipFill rotWithShape="1">
            <a:blip r:embed="rId6"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1304" name="矩形 3121"/>
          <p:cNvSpPr/>
          <p:nvPr/>
        </p:nvSpPr>
        <p:spPr>
          <a:xfrm>
            <a:off x="128588" y="4511675"/>
            <a:ext cx="741362" cy="742950"/>
          </a:xfrm>
          <a:prstGeom prst="rect">
            <a:avLst/>
          </a:prstGeom>
          <a:solidFill>
            <a:schemeClr val="bg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pic>
        <p:nvPicPr>
          <p:cNvPr id="11305" name="图片 3114" descr="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0175" y="2911475"/>
            <a:ext cx="1347788" cy="1531938"/>
          </a:xfrm>
          <a:prstGeom prst="rect">
            <a:avLst/>
          </a:prstGeom>
          <a:noFill/>
          <a:ln w="9525">
            <a:noFill/>
          </a:ln>
        </p:spPr>
      </p:pic>
      <p:sp>
        <p:nvSpPr>
          <p:cNvPr id="11306" name="矩形 3141" descr="2"/>
          <p:cNvSpPr/>
          <p:nvPr/>
        </p:nvSpPr>
        <p:spPr>
          <a:xfrm>
            <a:off x="1701800" y="3705225"/>
            <a:ext cx="744538" cy="742950"/>
          </a:xfrm>
          <a:prstGeom prst="rect">
            <a:avLst/>
          </a:prstGeom>
          <a:blipFill rotWithShape="1">
            <a:blip r:embed="rId8"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4114800" y="6196013"/>
            <a:ext cx="4811713" cy="403225"/>
          </a:xfrm>
          <a:prstGeom prst="rect">
            <a:avLst/>
          </a:prstGeom>
          <a:noFill/>
          <a:ln w="9525">
            <a:noFill/>
          </a:ln>
        </p:spPr>
        <p:txBody>
          <a:bodyPr anchor="t"/>
          <a:lstStyle>
            <a:lvl1pPr marL="0" lvl="0" indent="0" algn="r">
              <a:buNone/>
              <a:defRPr sz="1600" i="1" kern="1200">
                <a:solidFill>
                  <a:srgbClr val="FFFFFF"/>
                </a:solidFill>
                <a:latin typeface="Times New Roman" panose="02020603050405020304" pitchFamily="18" charset="0"/>
              </a:defRPr>
            </a:lvl1pPr>
            <a:lvl2pPr marL="457200" lvl="1" indent="-457200" algn="ctr">
              <a:buNone/>
              <a:defRPr sz="1600" i="1" kern="1200">
                <a:solidFill>
                  <a:srgbClr val="FFFFFF"/>
                </a:solidFill>
                <a:latin typeface="Times New Roman" panose="02020603050405020304" pitchFamily="18" charset="0"/>
              </a:defRPr>
            </a:lvl2pPr>
            <a:lvl3pPr marL="914400" lvl="2" indent="-914400" algn="ctr">
              <a:buNone/>
              <a:defRPr sz="1600" i="1" kern="1200">
                <a:solidFill>
                  <a:srgbClr val="FFFFFF"/>
                </a:solidFill>
                <a:latin typeface="Times New Roman" panose="02020603050405020304" pitchFamily="18" charset="0"/>
              </a:defRPr>
            </a:lvl3pPr>
            <a:lvl4pPr marL="1371600" lvl="3" indent="-1371600" algn="ctr">
              <a:buNone/>
              <a:defRPr sz="1600" i="1" kern="1200">
                <a:solidFill>
                  <a:srgbClr val="FFFFFF"/>
                </a:solidFill>
                <a:latin typeface="Times New Roman" panose="02020603050405020304" pitchFamily="18" charset="0"/>
              </a:defRPr>
            </a:lvl4pPr>
            <a:lvl5pPr marL="1828800" lvl="4" indent="-1828800" algn="ctr">
              <a:buNone/>
              <a:defRPr sz="1600" i="1" kern="1200">
                <a:solidFill>
                  <a:srgbClr val="FFFFFF"/>
                </a:solidFill>
                <a:latin typeface="Times New Roman" panose="02020603050405020304" pitchFamily="18" charset="0"/>
              </a:defRPr>
            </a:lvl5pPr>
          </a:lstStyle>
          <a:p>
            <a:pPr lvl="0" fontAlgn="base"/>
            <a:r>
              <a:rPr lang="zh-CN" altLang="en-US" strike="noStrike" noProof="1"/>
              <a:t>单击此处编辑母版副标题样式</a:t>
            </a:r>
          </a:p>
        </p:txBody>
      </p:sp>
      <p:sp>
        <p:nvSpPr>
          <p:cNvPr id="3074" name="标题 3073"/>
          <p:cNvSpPr>
            <a:spLocks noGrp="1"/>
          </p:cNvSpPr>
          <p:nvPr>
            <p:ph type="ctrTitle"/>
          </p:nvPr>
        </p:nvSpPr>
        <p:spPr>
          <a:xfrm>
            <a:off x="2819400" y="2819400"/>
            <a:ext cx="6019800" cy="1470025"/>
          </a:xfrm>
          <a:prstGeom prst="rect">
            <a:avLst/>
          </a:prstGeom>
          <a:noFill/>
          <a:ln w="9525">
            <a:noFill/>
          </a:ln>
        </p:spPr>
        <p:txBody>
          <a:bodyPr anchor="ctr"/>
          <a:lstStyle>
            <a:lvl1pPr lvl="0" algn="r" fontAlgn="ctr">
              <a:defRPr sz="2000" kern="1200">
                <a:solidFill>
                  <a:srgbClr val="FFFF66"/>
                </a:solidFill>
              </a:defRPr>
            </a:lvl1pPr>
          </a:lstStyle>
          <a:p>
            <a:pPr lvl="0" fontAlgn="ctr"/>
            <a:r>
              <a:rPr lang="zh-CN" altLang="en-US" strike="noStrike" noProof="1"/>
              <a:t>单击此处编辑母版标题样式</a:t>
            </a:r>
          </a:p>
        </p:txBody>
      </p:sp>
      <p:sp>
        <p:nvSpPr>
          <p:cNvPr id="4" name="日期占位符 3075"/>
          <p:cNvSpPr>
            <a:spLocks noGrp="1"/>
          </p:cNvSpPr>
          <p:nvPr>
            <p:ph type="dt" sz="half" idx="2"/>
          </p:nvPr>
        </p:nvSpPr>
        <p:spPr>
          <a:xfrm>
            <a:off x="231775" y="6445250"/>
            <a:ext cx="2205038" cy="317500"/>
          </a:xfrm>
          <a:prstGeom prst="rect">
            <a:avLst/>
          </a:prstGeom>
          <a:noFill/>
          <a:ln w="9525">
            <a:noFill/>
          </a:ln>
        </p:spPr>
        <p:txBody>
          <a:bodyPr anchor="t"/>
          <a:lstStyle/>
          <a:p>
            <a:pPr fontAlgn="base"/>
            <a:endParaRPr lang="zh-CN" altLang="en-US" strike="noStrike" noProof="1">
              <a:ea typeface="宋体" panose="02010600030101010101" pitchFamily="2" charset="-122"/>
            </a:endParaRPr>
          </a:p>
        </p:txBody>
      </p:sp>
      <p:sp>
        <p:nvSpPr>
          <p:cNvPr id="5" name="页脚占位符 3076"/>
          <p:cNvSpPr>
            <a:spLocks noGrp="1"/>
          </p:cNvSpPr>
          <p:nvPr>
            <p:ph type="ftr" sz="quarter" idx="3"/>
          </p:nvPr>
        </p:nvSpPr>
        <p:spPr>
          <a:xfrm>
            <a:off x="2574925" y="6445250"/>
            <a:ext cx="2990850" cy="317500"/>
          </a:xfrm>
          <a:prstGeom prst="rect">
            <a:avLst/>
          </a:prstGeom>
          <a:noFill/>
          <a:ln w="9525">
            <a:noFill/>
          </a:ln>
        </p:spPr>
        <p:txBody>
          <a:bodyPr anchor="t"/>
          <a:lstStyle/>
          <a:p>
            <a:pPr algn="ctr" fontAlgn="base"/>
            <a:endParaRPr lang="zh-CN" altLang="en-US" strike="noStrike" noProof="1">
              <a:ea typeface="宋体" panose="02010600030101010101" pitchFamily="2" charset="-122"/>
            </a:endParaRPr>
          </a:p>
        </p:txBody>
      </p:sp>
      <p:sp>
        <p:nvSpPr>
          <p:cNvPr id="6" name="灯片编号占位符 3077"/>
          <p:cNvSpPr>
            <a:spLocks noGrp="1"/>
          </p:cNvSpPr>
          <p:nvPr>
            <p:ph type="sldNum" sz="quarter" idx="4"/>
          </p:nvPr>
        </p:nvSpPr>
        <p:spPr>
          <a:xfrm>
            <a:off x="5700713" y="6445250"/>
            <a:ext cx="2205038" cy="317500"/>
          </a:xfrm>
          <a:prstGeom prst="rect">
            <a:avLst/>
          </a:prstGeom>
          <a:noFill/>
          <a:ln w="9525">
            <a:noFill/>
          </a:ln>
        </p:spPr>
        <p:txBody>
          <a:bodyPr anchor="t"/>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ea typeface="宋体" panose="02010600030101010101" pitchFamily="2" charset="-122"/>
            </a:endParaRPr>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68313"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5409"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735" y="238125"/>
            <a:ext cx="2060178" cy="590867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38125"/>
            <a:ext cx="6061104" cy="590867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7" name="页脚占位符 6"/>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rgbClr val="FFFFFF"/>
        </a:solidFill>
        <a:effectLst/>
      </p:bgPr>
    </p:bg>
    <p:spTree>
      <p:nvGrpSpPr>
        <p:cNvPr id="1" name=""/>
        <p:cNvGrpSpPr/>
        <p:nvPr/>
      </p:nvGrpSpPr>
      <p:grpSpPr>
        <a:xfrm>
          <a:off x="0" y="0"/>
          <a:ext cx="0" cy="0"/>
          <a:chOff x="0" y="0"/>
          <a:chExt cx="0" cy="0"/>
        </a:xfrm>
      </p:grpSpPr>
      <p:sp>
        <p:nvSpPr>
          <p:cNvPr id="12290" name="矩形 3144"/>
          <p:cNvSpPr/>
          <p:nvPr/>
        </p:nvSpPr>
        <p:spPr>
          <a:xfrm>
            <a:off x="1698625" y="3705225"/>
            <a:ext cx="742950" cy="742950"/>
          </a:xfrm>
          <a:prstGeom prst="rect">
            <a:avLst/>
          </a:prstGeom>
          <a:solidFill>
            <a:schemeClr val="accent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2291" name="矩形 3115" descr="3"/>
          <p:cNvSpPr/>
          <p:nvPr/>
        </p:nvSpPr>
        <p:spPr>
          <a:xfrm>
            <a:off x="2492375" y="4510088"/>
            <a:ext cx="742950" cy="744537"/>
          </a:xfrm>
          <a:prstGeom prst="rect">
            <a:avLst/>
          </a:prstGeom>
          <a:blipFill rotWithShape="1">
            <a:blip r:embed="rId2"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2292" name="矩形 3105" descr="5"/>
          <p:cNvSpPr/>
          <p:nvPr/>
        </p:nvSpPr>
        <p:spPr>
          <a:xfrm>
            <a:off x="915988" y="4510088"/>
            <a:ext cx="742950" cy="744537"/>
          </a:xfrm>
          <a:prstGeom prst="rect">
            <a:avLst/>
          </a:prstGeom>
          <a:blipFill rotWithShape="1">
            <a:blip r:embed="rId3"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2293" name="矩形 3130"/>
          <p:cNvSpPr/>
          <p:nvPr/>
        </p:nvSpPr>
        <p:spPr>
          <a:xfrm>
            <a:off x="1703388" y="5314950"/>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2294" name="矩形 3125"/>
          <p:cNvSpPr/>
          <p:nvPr/>
        </p:nvSpPr>
        <p:spPr>
          <a:xfrm>
            <a:off x="128588"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2295" name="矩形 3127"/>
          <p:cNvSpPr/>
          <p:nvPr/>
        </p:nvSpPr>
        <p:spPr>
          <a:xfrm>
            <a:off x="2492375" y="3705225"/>
            <a:ext cx="742950" cy="742950"/>
          </a:xfrm>
          <a:prstGeom prst="rect">
            <a:avLst/>
          </a:prstGeom>
          <a:solidFill>
            <a:srgbClr val="DDDDDD"/>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12296" name="组合 3146"/>
          <p:cNvGrpSpPr/>
          <p:nvPr/>
        </p:nvGrpSpPr>
        <p:grpSpPr>
          <a:xfrm>
            <a:off x="112713" y="5954713"/>
            <a:ext cx="8936037" cy="631825"/>
            <a:chOff x="71" y="3751"/>
            <a:chExt cx="5629" cy="398"/>
          </a:xfrm>
        </p:grpSpPr>
        <p:sp>
          <p:nvSpPr>
            <p:cNvPr id="12297" name="任意多边形 3095"/>
            <p:cNvSpPr/>
            <p:nvPr userDrawn="1"/>
          </p:nvSpPr>
          <p:spPr>
            <a:xfrm>
              <a:off x="71" y="3751"/>
              <a:ext cx="5626" cy="349"/>
            </a:xfrm>
            <a:custGeom>
              <a:avLst/>
              <a:gdLst/>
              <a:ahLst/>
              <a:cxnLst/>
              <a:rect l="0" t="0" r="0" b="0"/>
              <a:pathLst>
                <a:path w="5626" h="349">
                  <a:moveTo>
                    <a:pt x="5626" y="349"/>
                  </a:moveTo>
                  <a:lnTo>
                    <a:pt x="0" y="349"/>
                  </a:lnTo>
                  <a:lnTo>
                    <a:pt x="0" y="187"/>
                  </a:lnTo>
                  <a:lnTo>
                    <a:pt x="0" y="114"/>
                  </a:lnTo>
                  <a:cubicBezTo>
                    <a:pt x="678" y="103"/>
                    <a:pt x="3343" y="137"/>
                    <a:pt x="4064" y="118"/>
                  </a:cubicBezTo>
                  <a:lnTo>
                    <a:pt x="4329" y="0"/>
                  </a:lnTo>
                  <a:lnTo>
                    <a:pt x="5623" y="0"/>
                  </a:lnTo>
                  <a:lnTo>
                    <a:pt x="5626" y="349"/>
                  </a:lnTo>
                  <a:close/>
                </a:path>
              </a:pathLst>
            </a:custGeom>
            <a:solidFill>
              <a:schemeClr val="tx1"/>
            </a:solidFill>
            <a:ln w="9525">
              <a:noFill/>
            </a:ln>
          </p:spPr>
          <p:txBody>
            <a:bodyPr/>
            <a:lstStyle/>
            <a:p>
              <a:endParaRPr lang="zh-CN" altLang="en-US"/>
            </a:p>
          </p:txBody>
        </p:sp>
        <p:sp>
          <p:nvSpPr>
            <p:cNvPr id="12298" name="任意多边形 3096"/>
            <p:cNvSpPr/>
            <p:nvPr userDrawn="1"/>
          </p:nvSpPr>
          <p:spPr>
            <a:xfrm>
              <a:off x="71" y="3800"/>
              <a:ext cx="5626" cy="349"/>
            </a:xfrm>
            <a:custGeom>
              <a:avLst/>
              <a:gdLst/>
              <a:ahLst/>
              <a:cxnLst/>
              <a:rect l="0" t="0" r="0" b="0"/>
              <a:pathLst>
                <a:path w="5626" h="349">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chemeClr val="bg1"/>
            </a:solidFill>
            <a:ln w="9525">
              <a:noFill/>
            </a:ln>
          </p:spPr>
          <p:txBody>
            <a:bodyPr/>
            <a:lstStyle/>
            <a:p>
              <a:endParaRPr lang="zh-CN" altLang="en-US"/>
            </a:p>
          </p:txBody>
        </p:sp>
        <p:sp>
          <p:nvSpPr>
            <p:cNvPr id="12299" name="任意多边形 3097"/>
            <p:cNvSpPr/>
            <p:nvPr userDrawn="1"/>
          </p:nvSpPr>
          <p:spPr>
            <a:xfrm>
              <a:off x="4209" y="3833"/>
              <a:ext cx="1491" cy="88"/>
            </a:xfrm>
            <a:custGeom>
              <a:avLst/>
              <a:gdLst/>
              <a:ahLst/>
              <a:cxnLst/>
              <a:rect l="0" t="0" r="0" b="0"/>
              <a:pathLst>
                <a:path w="1491" h="88">
                  <a:moveTo>
                    <a:pt x="0" y="84"/>
                  </a:moveTo>
                  <a:lnTo>
                    <a:pt x="223" y="0"/>
                  </a:lnTo>
                  <a:lnTo>
                    <a:pt x="1491" y="0"/>
                  </a:lnTo>
                  <a:lnTo>
                    <a:pt x="1488" y="60"/>
                  </a:lnTo>
                  <a:lnTo>
                    <a:pt x="383" y="59"/>
                  </a:lnTo>
                  <a:lnTo>
                    <a:pt x="273" y="88"/>
                  </a:lnTo>
                  <a:lnTo>
                    <a:pt x="0" y="84"/>
                  </a:lnTo>
                  <a:close/>
                </a:path>
              </a:pathLst>
            </a:custGeom>
            <a:solidFill>
              <a:srgbClr val="FFFFFF">
                <a:alpha val="29999"/>
              </a:srgbClr>
            </a:solidFill>
            <a:ln w="9525">
              <a:noFill/>
            </a:ln>
          </p:spPr>
          <p:txBody>
            <a:bodyPr/>
            <a:lstStyle/>
            <a:p>
              <a:endParaRPr lang="zh-CN" altLang="en-US"/>
            </a:p>
          </p:txBody>
        </p:sp>
      </p:grpSp>
      <p:grpSp>
        <p:nvGrpSpPr>
          <p:cNvPr id="12300" name="组合 3078"/>
          <p:cNvGrpSpPr/>
          <p:nvPr/>
        </p:nvGrpSpPr>
        <p:grpSpPr>
          <a:xfrm rot="10800000">
            <a:off x="6003925" y="1778000"/>
            <a:ext cx="2768600" cy="779463"/>
            <a:chOff x="1566" y="164"/>
            <a:chExt cx="1455" cy="425"/>
          </a:xfrm>
        </p:grpSpPr>
        <p:sp>
          <p:nvSpPr>
            <p:cNvPr id="12301" name="任意多边形 3079"/>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02" name="任意多边形 3080"/>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03" name="任意多边形 3081"/>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04" name="任意多边形 3082"/>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05" name="任意多边形 3083"/>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06" name="任意多边形 3084"/>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07" name="任意多边形 3085"/>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08" name="任意多边形 3086"/>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09" name="任意多边形 3087"/>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10" name="任意多边形 3088"/>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11" name="任意多边形 3089"/>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12" name="任意多边形 3090"/>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13" name="任意多边形 3091"/>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14" name="任意多边形 3092"/>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15" name="任意多边形 3093"/>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2316" name="任意多边形 3094"/>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12317" name="任意多边形 3098"/>
          <p:cNvSpPr/>
          <p:nvPr/>
        </p:nvSpPr>
        <p:spPr>
          <a:xfrm>
            <a:off x="85725" y="76200"/>
            <a:ext cx="8977313" cy="500063"/>
          </a:xfrm>
          <a:custGeom>
            <a:avLst/>
            <a:gdLst/>
            <a:ahLst/>
            <a:cxnLst/>
            <a:rect l="0" t="0" r="0" b="0"/>
            <a:pathLst>
              <a:path w="5655" h="315">
                <a:moveTo>
                  <a:pt x="0" y="1"/>
                </a:moveTo>
                <a:lnTo>
                  <a:pt x="5546" y="0"/>
                </a:lnTo>
                <a:cubicBezTo>
                  <a:pt x="5652" y="0"/>
                  <a:pt x="5655" y="84"/>
                  <a:pt x="5655" y="84"/>
                </a:cubicBezTo>
                <a:lnTo>
                  <a:pt x="5649" y="315"/>
                </a:lnTo>
                <a:lnTo>
                  <a:pt x="1" y="314"/>
                </a:lnTo>
                <a:lnTo>
                  <a:pt x="0" y="1"/>
                </a:lnTo>
                <a:close/>
              </a:path>
            </a:pathLst>
          </a:custGeom>
          <a:pattFill prst="dkUpDiag">
            <a:fgClr>
              <a:schemeClr val="bg1">
                <a:alpha val="76999"/>
              </a:schemeClr>
            </a:fgClr>
            <a:bgClr>
              <a:schemeClr val="tx1">
                <a:alpha val="76999"/>
              </a:schemeClr>
            </a:bgClr>
          </a:pattFill>
          <a:ln w="9525">
            <a:noFill/>
          </a:ln>
        </p:spPr>
        <p:txBody>
          <a:bodyPr/>
          <a:lstStyle/>
          <a:p>
            <a:endParaRPr lang="zh-CN" altLang="en-US"/>
          </a:p>
        </p:txBody>
      </p:sp>
      <p:sp>
        <p:nvSpPr>
          <p:cNvPr id="12318" name="矩形 3099"/>
          <p:cNvSpPr/>
          <p:nvPr/>
        </p:nvSpPr>
        <p:spPr>
          <a:xfrm>
            <a:off x="114300" y="6610350"/>
            <a:ext cx="8931275" cy="163513"/>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grpSp>
        <p:nvGrpSpPr>
          <p:cNvPr id="12319" name="组合 3145"/>
          <p:cNvGrpSpPr/>
          <p:nvPr/>
        </p:nvGrpSpPr>
        <p:grpSpPr>
          <a:xfrm>
            <a:off x="85725" y="854075"/>
            <a:ext cx="8982075" cy="1131888"/>
            <a:chOff x="54" y="538"/>
            <a:chExt cx="5658" cy="713"/>
          </a:xfrm>
        </p:grpSpPr>
        <p:sp>
          <p:nvSpPr>
            <p:cNvPr id="12320" name="任意多边形 3101"/>
            <p:cNvSpPr/>
            <p:nvPr userDrawn="1"/>
          </p:nvSpPr>
          <p:spPr>
            <a:xfrm>
              <a:off x="54" y="736"/>
              <a:ext cx="5658" cy="515"/>
            </a:xfrm>
            <a:custGeom>
              <a:avLst/>
              <a:gdLst/>
              <a:ahLst/>
              <a:cxnLst/>
              <a:rect l="0" t="0" r="0" b="0"/>
              <a:pathLst>
                <a:path w="5446" h="590">
                  <a:moveTo>
                    <a:pt x="0" y="0"/>
                  </a:moveTo>
                  <a:lnTo>
                    <a:pt x="5446" y="0"/>
                  </a:lnTo>
                  <a:lnTo>
                    <a:pt x="5446" y="312"/>
                  </a:lnTo>
                  <a:lnTo>
                    <a:pt x="5446" y="451"/>
                  </a:lnTo>
                  <a:cubicBezTo>
                    <a:pt x="4790" y="473"/>
                    <a:pt x="2205" y="421"/>
                    <a:pt x="1512" y="443"/>
                  </a:cubicBezTo>
                  <a:lnTo>
                    <a:pt x="1288" y="584"/>
                  </a:lnTo>
                  <a:lnTo>
                    <a:pt x="0" y="590"/>
                  </a:lnTo>
                  <a:lnTo>
                    <a:pt x="0" y="0"/>
                  </a:lnTo>
                  <a:close/>
                </a:path>
              </a:pathLst>
            </a:custGeom>
            <a:solidFill>
              <a:schemeClr val="tx1"/>
            </a:solidFill>
            <a:ln w="9525">
              <a:noFill/>
            </a:ln>
          </p:spPr>
          <p:txBody>
            <a:bodyPr/>
            <a:lstStyle/>
            <a:p>
              <a:endParaRPr lang="zh-CN" altLang="en-US"/>
            </a:p>
          </p:txBody>
        </p:sp>
        <p:sp>
          <p:nvSpPr>
            <p:cNvPr id="12321" name="任意多边形 3102"/>
            <p:cNvSpPr/>
            <p:nvPr userDrawn="1"/>
          </p:nvSpPr>
          <p:spPr>
            <a:xfrm>
              <a:off x="54" y="538"/>
              <a:ext cx="5658" cy="655"/>
            </a:xfrm>
            <a:custGeom>
              <a:avLst/>
              <a:gdLst/>
              <a:ahLst/>
              <a:cxnLst/>
              <a:rect l="0" t="0" r="0" b="0"/>
              <a:pathLst>
                <a:path w="5658" h="655">
                  <a:moveTo>
                    <a:pt x="1" y="0"/>
                  </a:moveTo>
                  <a:lnTo>
                    <a:pt x="5657" y="0"/>
                  </a:lnTo>
                  <a:lnTo>
                    <a:pt x="5658" y="534"/>
                  </a:lnTo>
                  <a:lnTo>
                    <a:pt x="1553" y="528"/>
                  </a:lnTo>
                  <a:lnTo>
                    <a:pt x="1317" y="651"/>
                  </a:lnTo>
                  <a:lnTo>
                    <a:pt x="0" y="655"/>
                  </a:lnTo>
                  <a:lnTo>
                    <a:pt x="1" y="0"/>
                  </a:lnTo>
                  <a:close/>
                </a:path>
              </a:pathLst>
            </a:custGeom>
            <a:solidFill>
              <a:schemeClr val="bg1"/>
            </a:solidFill>
            <a:ln w="9525">
              <a:noFill/>
            </a:ln>
          </p:spPr>
          <p:txBody>
            <a:bodyPr/>
            <a:lstStyle/>
            <a:p>
              <a:endParaRPr lang="zh-CN" altLang="en-US"/>
            </a:p>
          </p:txBody>
        </p:sp>
        <p:sp>
          <p:nvSpPr>
            <p:cNvPr id="12322" name="任意多边形 3103"/>
            <p:cNvSpPr/>
            <p:nvPr userDrawn="1"/>
          </p:nvSpPr>
          <p:spPr>
            <a:xfrm>
              <a:off x="54" y="1062"/>
              <a:ext cx="1496" cy="98"/>
            </a:xfrm>
            <a:custGeom>
              <a:avLst/>
              <a:gdLst/>
              <a:ahLst/>
              <a:cxnLst/>
              <a:rect l="0" t="0" r="0" b="0"/>
              <a:pathLst>
                <a:path w="1440" h="112">
                  <a:moveTo>
                    <a:pt x="1440" y="1"/>
                  </a:moveTo>
                  <a:lnTo>
                    <a:pt x="1261" y="112"/>
                  </a:lnTo>
                  <a:lnTo>
                    <a:pt x="0" y="110"/>
                  </a:lnTo>
                  <a:lnTo>
                    <a:pt x="0" y="49"/>
                  </a:lnTo>
                  <a:lnTo>
                    <a:pt x="1069" y="50"/>
                  </a:lnTo>
                  <a:lnTo>
                    <a:pt x="1142" y="0"/>
                  </a:lnTo>
                  <a:lnTo>
                    <a:pt x="1440" y="1"/>
                  </a:lnTo>
                  <a:close/>
                </a:path>
              </a:pathLst>
            </a:custGeom>
            <a:solidFill>
              <a:srgbClr val="FFFFFF">
                <a:alpha val="29999"/>
              </a:srgbClr>
            </a:solidFill>
            <a:ln w="9525">
              <a:noFill/>
            </a:ln>
          </p:spPr>
          <p:txBody>
            <a:bodyPr/>
            <a:lstStyle/>
            <a:p>
              <a:endParaRPr lang="zh-CN" altLang="en-US"/>
            </a:p>
          </p:txBody>
        </p:sp>
      </p:grpSp>
      <p:sp>
        <p:nvSpPr>
          <p:cNvPr id="12323" name="矩形 3104"/>
          <p:cNvSpPr/>
          <p:nvPr/>
        </p:nvSpPr>
        <p:spPr>
          <a:xfrm>
            <a:off x="85725" y="609600"/>
            <a:ext cx="8982075" cy="185738"/>
          </a:xfrm>
          <a:prstGeom prst="rect">
            <a:avLst/>
          </a:prstGeom>
          <a:solidFill>
            <a:schemeClr val="accent1"/>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2324" name="矩形 3109" descr="1"/>
          <p:cNvSpPr/>
          <p:nvPr/>
        </p:nvSpPr>
        <p:spPr>
          <a:xfrm>
            <a:off x="4067175" y="4497388"/>
            <a:ext cx="741363" cy="742950"/>
          </a:xfrm>
          <a:prstGeom prst="rect">
            <a:avLst/>
          </a:prstGeom>
          <a:blipFill rotWithShape="1">
            <a:blip r:embed="rId4"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2325" name="矩形 3111" descr="7"/>
          <p:cNvSpPr/>
          <p:nvPr/>
        </p:nvSpPr>
        <p:spPr>
          <a:xfrm>
            <a:off x="3275013" y="5314950"/>
            <a:ext cx="742950" cy="742950"/>
          </a:xfrm>
          <a:prstGeom prst="rect">
            <a:avLst/>
          </a:prstGeom>
          <a:blipFill rotWithShape="1">
            <a:blip r:embed="rId5"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2326" name="矩形 3113"/>
          <p:cNvSpPr/>
          <p:nvPr/>
        </p:nvSpPr>
        <p:spPr>
          <a:xfrm>
            <a:off x="3282950" y="4510088"/>
            <a:ext cx="741363" cy="744537"/>
          </a:xfrm>
          <a:prstGeom prst="rect">
            <a:avLst/>
          </a:prstGeom>
          <a:solidFill>
            <a:srgbClr val="D7D7D7"/>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2327" name="矩形 3108" descr="6"/>
          <p:cNvSpPr/>
          <p:nvPr/>
        </p:nvSpPr>
        <p:spPr>
          <a:xfrm>
            <a:off x="1703388" y="5314950"/>
            <a:ext cx="742950" cy="742950"/>
          </a:xfrm>
          <a:prstGeom prst="rect">
            <a:avLst/>
          </a:prstGeom>
          <a:blipFill rotWithShape="1">
            <a:blip r:embed="rId6"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12328" name="矩形 3121"/>
          <p:cNvSpPr/>
          <p:nvPr/>
        </p:nvSpPr>
        <p:spPr>
          <a:xfrm>
            <a:off x="128588" y="4511675"/>
            <a:ext cx="741362" cy="742950"/>
          </a:xfrm>
          <a:prstGeom prst="rect">
            <a:avLst/>
          </a:prstGeom>
          <a:solidFill>
            <a:schemeClr val="bg1">
              <a:alpha val="50000"/>
            </a:schemeClr>
          </a:solid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pic>
        <p:nvPicPr>
          <p:cNvPr id="12329" name="图片 3114" descr="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0175" y="2911475"/>
            <a:ext cx="1347788" cy="1531938"/>
          </a:xfrm>
          <a:prstGeom prst="rect">
            <a:avLst/>
          </a:prstGeom>
          <a:noFill/>
          <a:ln w="9525">
            <a:noFill/>
          </a:ln>
        </p:spPr>
      </p:pic>
      <p:sp>
        <p:nvSpPr>
          <p:cNvPr id="12330" name="矩形 3141" descr="2"/>
          <p:cNvSpPr/>
          <p:nvPr/>
        </p:nvSpPr>
        <p:spPr>
          <a:xfrm>
            <a:off x="1701800" y="3705225"/>
            <a:ext cx="744538" cy="742950"/>
          </a:xfrm>
          <a:prstGeom prst="rect">
            <a:avLst/>
          </a:prstGeom>
          <a:blipFill rotWithShape="1">
            <a:blip r:embed="rId8" cstate="screen">
              <a:extLst>
                <a:ext uri="{28A0092B-C50C-407E-A947-70E740481C1C}">
                  <a14:useLocalDpi xmlns:a14="http://schemas.microsoft.com/office/drawing/2010/main"/>
                </a:ext>
              </a:extLst>
            </a:blip>
            <a:stretch>
              <a:fillRect/>
            </a:stretch>
          </a:blipFill>
          <a:ln w="9525">
            <a:noFill/>
          </a:ln>
        </p:spPr>
        <p:txBody>
          <a:bodyPr anchor="t" anchorCtr="0"/>
          <a:lstStyle/>
          <a:p>
            <a:pPr lvl="0"/>
            <a:endParaRPr lang="zh-CN" altLang="en-US" dirty="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4114800" y="6196013"/>
            <a:ext cx="4811713" cy="403225"/>
          </a:xfrm>
          <a:prstGeom prst="rect">
            <a:avLst/>
          </a:prstGeom>
          <a:noFill/>
          <a:ln w="9525">
            <a:noFill/>
          </a:ln>
        </p:spPr>
        <p:txBody>
          <a:bodyPr anchor="t"/>
          <a:lstStyle>
            <a:lvl1pPr marL="0" lvl="0" indent="0" algn="r">
              <a:buNone/>
              <a:defRPr sz="1600" i="1" kern="1200">
                <a:solidFill>
                  <a:srgbClr val="FFFFFF"/>
                </a:solidFill>
                <a:latin typeface="Times New Roman" panose="02020603050405020304" pitchFamily="18" charset="0"/>
              </a:defRPr>
            </a:lvl1pPr>
            <a:lvl2pPr marL="457200" lvl="1" indent="-457200" algn="ctr">
              <a:buNone/>
              <a:defRPr sz="1600" i="1" kern="1200">
                <a:solidFill>
                  <a:srgbClr val="FFFFFF"/>
                </a:solidFill>
                <a:latin typeface="Times New Roman" panose="02020603050405020304" pitchFamily="18" charset="0"/>
              </a:defRPr>
            </a:lvl2pPr>
            <a:lvl3pPr marL="914400" lvl="2" indent="-914400" algn="ctr">
              <a:buNone/>
              <a:defRPr sz="1600" i="1" kern="1200">
                <a:solidFill>
                  <a:srgbClr val="FFFFFF"/>
                </a:solidFill>
                <a:latin typeface="Times New Roman" panose="02020603050405020304" pitchFamily="18" charset="0"/>
              </a:defRPr>
            </a:lvl3pPr>
            <a:lvl4pPr marL="1371600" lvl="3" indent="-1371600" algn="ctr">
              <a:buNone/>
              <a:defRPr sz="1600" i="1" kern="1200">
                <a:solidFill>
                  <a:srgbClr val="FFFFFF"/>
                </a:solidFill>
                <a:latin typeface="Times New Roman" panose="02020603050405020304" pitchFamily="18" charset="0"/>
              </a:defRPr>
            </a:lvl4pPr>
            <a:lvl5pPr marL="1828800" lvl="4" indent="-1828800" algn="ctr">
              <a:buNone/>
              <a:defRPr sz="1600" i="1" kern="1200">
                <a:solidFill>
                  <a:srgbClr val="FFFFFF"/>
                </a:solidFill>
                <a:latin typeface="Times New Roman" panose="02020603050405020304" pitchFamily="18" charset="0"/>
              </a:defRPr>
            </a:lvl5pPr>
          </a:lstStyle>
          <a:p>
            <a:pPr lvl="0" fontAlgn="base"/>
            <a:r>
              <a:rPr lang="zh-CN" altLang="en-US" strike="noStrike" noProof="1"/>
              <a:t>单击此处编辑母版副标题样式</a:t>
            </a:r>
          </a:p>
        </p:txBody>
      </p:sp>
      <p:sp>
        <p:nvSpPr>
          <p:cNvPr id="3074" name="标题 3073"/>
          <p:cNvSpPr>
            <a:spLocks noGrp="1"/>
          </p:cNvSpPr>
          <p:nvPr>
            <p:ph type="ctrTitle"/>
          </p:nvPr>
        </p:nvSpPr>
        <p:spPr>
          <a:xfrm>
            <a:off x="2819400" y="2819400"/>
            <a:ext cx="6019800" cy="1470025"/>
          </a:xfrm>
          <a:prstGeom prst="rect">
            <a:avLst/>
          </a:prstGeom>
          <a:noFill/>
          <a:ln w="9525">
            <a:noFill/>
          </a:ln>
        </p:spPr>
        <p:txBody>
          <a:bodyPr anchor="ctr"/>
          <a:lstStyle>
            <a:lvl1pPr lvl="0" algn="r" fontAlgn="ctr">
              <a:defRPr sz="2000" kern="1200">
                <a:solidFill>
                  <a:srgbClr val="FFFF66"/>
                </a:solidFill>
              </a:defRPr>
            </a:lvl1pPr>
          </a:lstStyle>
          <a:p>
            <a:pPr lvl="0" fontAlgn="ctr"/>
            <a:r>
              <a:rPr lang="zh-CN" altLang="en-US" strike="noStrike" noProof="1"/>
              <a:t>单击此处编辑母版标题样式</a:t>
            </a:r>
          </a:p>
        </p:txBody>
      </p:sp>
      <p:sp>
        <p:nvSpPr>
          <p:cNvPr id="3076" name="日期占位符 3075"/>
          <p:cNvSpPr>
            <a:spLocks noGrp="1"/>
          </p:cNvSpPr>
          <p:nvPr>
            <p:ph type="dt" sz="half" idx="2"/>
          </p:nvPr>
        </p:nvSpPr>
        <p:spPr>
          <a:xfrm>
            <a:off x="231775" y="6445250"/>
            <a:ext cx="2205038" cy="317500"/>
          </a:xfrm>
          <a:prstGeom prst="rect">
            <a:avLst/>
          </a:prstGeom>
          <a:noFill/>
          <a:ln w="9525">
            <a:noFill/>
          </a:ln>
        </p:spPr>
        <p:txBody>
          <a:bodyPr anchor="t"/>
          <a:lstStyle/>
          <a:p>
            <a:pPr fontAlgn="base"/>
            <a:endParaRPr lang="zh-CN" altLang="en-US" strike="noStrike" noProof="1">
              <a:ea typeface="宋体" panose="02010600030101010101" pitchFamily="2" charset="-122"/>
            </a:endParaRPr>
          </a:p>
        </p:txBody>
      </p:sp>
      <p:sp>
        <p:nvSpPr>
          <p:cNvPr id="3077" name="页脚占位符 3076"/>
          <p:cNvSpPr>
            <a:spLocks noGrp="1"/>
          </p:cNvSpPr>
          <p:nvPr>
            <p:ph type="ftr" sz="quarter" idx="3"/>
          </p:nvPr>
        </p:nvSpPr>
        <p:spPr>
          <a:xfrm>
            <a:off x="2574925" y="6445250"/>
            <a:ext cx="2990850" cy="317500"/>
          </a:xfrm>
          <a:prstGeom prst="rect">
            <a:avLst/>
          </a:prstGeom>
          <a:noFill/>
          <a:ln w="9525">
            <a:noFill/>
          </a:ln>
        </p:spPr>
        <p:txBody>
          <a:bodyPr anchor="t"/>
          <a:lstStyle/>
          <a:p>
            <a:pPr algn="ctr" fontAlgn="base"/>
            <a:endParaRPr lang="zh-CN" altLang="en-US" strike="noStrike" noProof="1">
              <a:ea typeface="宋体" panose="02010600030101010101" pitchFamily="2" charset="-122"/>
            </a:endParaRPr>
          </a:p>
        </p:txBody>
      </p:sp>
      <p:sp>
        <p:nvSpPr>
          <p:cNvPr id="3078" name="灯片编号占位符 3077"/>
          <p:cNvSpPr>
            <a:spLocks noGrp="1"/>
          </p:cNvSpPr>
          <p:nvPr>
            <p:ph type="sldNum" sz="quarter" idx="4"/>
          </p:nvPr>
        </p:nvSpPr>
        <p:spPr>
          <a:xfrm>
            <a:off x="5700713" y="6445250"/>
            <a:ext cx="2205038" cy="317500"/>
          </a:xfrm>
          <a:prstGeom prst="rect">
            <a:avLst/>
          </a:prstGeom>
          <a:noFill/>
          <a:ln w="9525">
            <a:noFill/>
          </a:ln>
        </p:spPr>
        <p:txBody>
          <a:bodyPr anchor="t"/>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ea typeface="宋体" panose="02010600030101010101" pitchFamily="2" charset="-122"/>
            </a:endParaRPr>
          </a:p>
        </p:txBody>
      </p:sp>
    </p:spTree>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68313"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65409" y="1412875"/>
            <a:ext cx="4032504" cy="47339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735" y="238125"/>
            <a:ext cx="2060178" cy="590867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38125"/>
            <a:ext cx="6061104" cy="590867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7" name="页脚占位符 6"/>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8" name="灯片编号占位符 7"/>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5.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6.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6" name="组合 1030"/>
          <p:cNvGrpSpPr/>
          <p:nvPr/>
        </p:nvGrpSpPr>
        <p:grpSpPr>
          <a:xfrm>
            <a:off x="6553200" y="6013450"/>
            <a:ext cx="2392363" cy="563563"/>
            <a:chOff x="1566" y="164"/>
            <a:chExt cx="1455" cy="425"/>
          </a:xfrm>
        </p:grpSpPr>
        <p:sp>
          <p:nvSpPr>
            <p:cNvPr id="1027" name="任意多边形 1031"/>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8" name="任意多边形 1032"/>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29" name="任意多边形 1033"/>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30" name="任意多边形 1034"/>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31" name="任意多边形 1035"/>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32" name="任意多边形 1036"/>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33" name="任意多边形 1037"/>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34" name="任意多边形 1038"/>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35" name="任意多边形 1039"/>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36" name="任意多边形 1040"/>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37" name="任意多边形 1041"/>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38" name="任意多边形 1042"/>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39" name="任意多边形 1043"/>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40" name="任意多边形 1044"/>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41" name="任意多边形 1045"/>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1042" name="任意多边形 1046"/>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1043" name="任意多边形 1048"/>
          <p:cNvSpPr/>
          <p:nvPr/>
        </p:nvSpPr>
        <p:spPr>
          <a:xfrm>
            <a:off x="95250" y="6446838"/>
            <a:ext cx="8970963" cy="314325"/>
          </a:xfrm>
          <a:custGeom>
            <a:avLst/>
            <a:gdLst/>
            <a:ahLst/>
            <a:cxnLst/>
            <a:rect l="0" t="0" r="0" b="0"/>
            <a:pathLst>
              <a:path w="5651" h="198">
                <a:moveTo>
                  <a:pt x="4" y="198"/>
                </a:moveTo>
                <a:lnTo>
                  <a:pt x="5651" y="198"/>
                </a:lnTo>
                <a:lnTo>
                  <a:pt x="5646" y="94"/>
                </a:lnTo>
                <a:lnTo>
                  <a:pt x="1491" y="94"/>
                </a:lnTo>
                <a:lnTo>
                  <a:pt x="1343" y="2"/>
                </a:lnTo>
                <a:lnTo>
                  <a:pt x="0" y="0"/>
                </a:lnTo>
                <a:lnTo>
                  <a:pt x="4" y="198"/>
                </a:lnTo>
                <a:close/>
              </a:path>
            </a:pathLst>
          </a:custGeom>
          <a:solidFill>
            <a:schemeClr val="tx1"/>
          </a:solidFill>
          <a:ln w="9525">
            <a:noFill/>
          </a:ln>
        </p:spPr>
        <p:txBody>
          <a:bodyPr/>
          <a:lstStyle/>
          <a:p>
            <a:endParaRPr lang="zh-CN" altLang="en-US"/>
          </a:p>
        </p:txBody>
      </p:sp>
      <p:sp>
        <p:nvSpPr>
          <p:cNvPr id="1044" name="任意多边形 1049"/>
          <p:cNvSpPr/>
          <p:nvPr/>
        </p:nvSpPr>
        <p:spPr>
          <a:xfrm>
            <a:off x="168275" y="6578600"/>
            <a:ext cx="8975725" cy="279400"/>
          </a:xfrm>
          <a:custGeom>
            <a:avLst/>
            <a:gdLst/>
            <a:ahLst/>
            <a:cxnLst/>
            <a:rect l="0" t="0" r="0" b="0"/>
            <a:pathLst>
              <a:path w="5650" h="176">
                <a:moveTo>
                  <a:pt x="0" y="176"/>
                </a:moveTo>
                <a:lnTo>
                  <a:pt x="5650" y="169"/>
                </a:lnTo>
                <a:lnTo>
                  <a:pt x="5646" y="95"/>
                </a:lnTo>
                <a:lnTo>
                  <a:pt x="1478" y="95"/>
                </a:lnTo>
                <a:lnTo>
                  <a:pt x="1317" y="3"/>
                </a:lnTo>
                <a:lnTo>
                  <a:pt x="0" y="0"/>
                </a:lnTo>
                <a:lnTo>
                  <a:pt x="0" y="176"/>
                </a:lnTo>
                <a:close/>
              </a:path>
            </a:pathLst>
          </a:custGeom>
          <a:solidFill>
            <a:schemeClr val="bg1"/>
          </a:solidFill>
          <a:ln w="9525">
            <a:noFill/>
          </a:ln>
        </p:spPr>
        <p:txBody>
          <a:bodyPr/>
          <a:lstStyle/>
          <a:p>
            <a:endParaRPr lang="zh-CN" altLang="en-US"/>
          </a:p>
        </p:txBody>
      </p:sp>
      <p:sp>
        <p:nvSpPr>
          <p:cNvPr id="1045" name="任意多边形 1050"/>
          <p:cNvSpPr/>
          <p:nvPr/>
        </p:nvSpPr>
        <p:spPr>
          <a:xfrm>
            <a:off x="0" y="0"/>
            <a:ext cx="8956675" cy="179388"/>
          </a:xfrm>
          <a:custGeom>
            <a:avLst/>
            <a:gdLst/>
            <a:ahLst/>
            <a:cxnLst/>
            <a:rect l="0" t="0" r="0" b="0"/>
            <a:pathLst>
              <a:path w="5639" h="113">
                <a:moveTo>
                  <a:pt x="0" y="0"/>
                </a:moveTo>
                <a:lnTo>
                  <a:pt x="5582" y="0"/>
                </a:lnTo>
                <a:cubicBezTo>
                  <a:pt x="5630" y="3"/>
                  <a:pt x="5639" y="45"/>
                  <a:pt x="5639" y="45"/>
                </a:cubicBezTo>
                <a:lnTo>
                  <a:pt x="5636" y="113"/>
                </a:lnTo>
                <a:lnTo>
                  <a:pt x="0" y="113"/>
                </a:lnTo>
                <a:lnTo>
                  <a:pt x="0" y="0"/>
                </a:lnTo>
                <a:close/>
              </a:path>
            </a:pathLst>
          </a:custGeom>
          <a:pattFill prst="dkUpDiag">
            <a:fgClr>
              <a:schemeClr val="accent1"/>
            </a:fgClr>
            <a:bgClr>
              <a:schemeClr val="bg1"/>
            </a:bgClr>
          </a:pattFill>
          <a:ln w="9525">
            <a:noFill/>
          </a:ln>
        </p:spPr>
        <p:txBody>
          <a:bodyPr/>
          <a:lstStyle/>
          <a:p>
            <a:endParaRPr lang="zh-CN" altLang="en-US"/>
          </a:p>
        </p:txBody>
      </p:sp>
      <p:sp>
        <p:nvSpPr>
          <p:cNvPr id="1046" name="任意多边形 1051"/>
          <p:cNvSpPr/>
          <p:nvPr/>
        </p:nvSpPr>
        <p:spPr>
          <a:xfrm>
            <a:off x="92075" y="307975"/>
            <a:ext cx="8955088" cy="938213"/>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solidFill>
            <a:schemeClr val="tx1"/>
          </a:solidFill>
          <a:ln w="9525">
            <a:noFill/>
          </a:ln>
        </p:spPr>
        <p:txBody>
          <a:bodyPr/>
          <a:lstStyle/>
          <a:p>
            <a:endParaRPr lang="zh-CN" altLang="en-US"/>
          </a:p>
        </p:txBody>
      </p:sp>
      <p:sp>
        <p:nvSpPr>
          <p:cNvPr id="1047" name="任意多边形 1052"/>
          <p:cNvSpPr/>
          <p:nvPr/>
        </p:nvSpPr>
        <p:spPr>
          <a:xfrm>
            <a:off x="92075" y="306388"/>
            <a:ext cx="8955088" cy="836612"/>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gradFill rotWithShape="0">
            <a:gsLst>
              <a:gs pos="0">
                <a:schemeClr val="bg1"/>
              </a:gs>
              <a:gs pos="100000">
                <a:srgbClr val="78A8C6"/>
              </a:gs>
            </a:gsLst>
            <a:lin ang="0" scaled="1"/>
            <a:tileRect/>
          </a:gradFill>
          <a:ln w="9525">
            <a:noFill/>
          </a:ln>
        </p:spPr>
        <p:txBody>
          <a:bodyPr/>
          <a:lstStyle/>
          <a:p>
            <a:endParaRPr lang="zh-CN" altLang="en-US"/>
          </a:p>
        </p:txBody>
      </p:sp>
      <p:sp>
        <p:nvSpPr>
          <p:cNvPr id="1048" name="矩形 1055"/>
          <p:cNvSpPr/>
          <p:nvPr/>
        </p:nvSpPr>
        <p:spPr>
          <a:xfrm flipV="1">
            <a:off x="95250" y="6723063"/>
            <a:ext cx="8977313" cy="55562"/>
          </a:xfrm>
          <a:prstGeom prst="rect">
            <a:avLst/>
          </a:prstGeom>
          <a:solidFill>
            <a:schemeClr val="accent1"/>
          </a:solidFill>
          <a:ln w="9525">
            <a:noFill/>
          </a:ln>
        </p:spPr>
        <p:txBody>
          <a:bodyPr anchor="t" anchorCtr="0"/>
          <a:lstStyle/>
          <a:p>
            <a:pPr lvl="0" algn="ctr"/>
            <a:endParaRPr lang="zh-CN" altLang="en-US" dirty="0">
              <a:latin typeface="Arial" panose="020B0604020202020204" pitchFamily="34" charset="0"/>
              <a:ea typeface="宋体" panose="02010600030101010101" pitchFamily="2" charset="-122"/>
            </a:endParaRPr>
          </a:p>
        </p:txBody>
      </p:sp>
      <p:sp>
        <p:nvSpPr>
          <p:cNvPr id="1049" name="任意多边形 1058"/>
          <p:cNvSpPr/>
          <p:nvPr/>
        </p:nvSpPr>
        <p:spPr>
          <a:xfrm>
            <a:off x="6896100" y="1047750"/>
            <a:ext cx="2155825" cy="52388"/>
          </a:xfrm>
          <a:custGeom>
            <a:avLst/>
            <a:gdLst/>
            <a:ahLst/>
            <a:cxnLst/>
            <a:rect l="0" t="0" r="0" b="0"/>
            <a:pathLst>
              <a:path w="1358" h="33">
                <a:moveTo>
                  <a:pt x="0" y="2"/>
                </a:moveTo>
                <a:lnTo>
                  <a:pt x="1358" y="0"/>
                </a:lnTo>
                <a:lnTo>
                  <a:pt x="1356" y="32"/>
                </a:lnTo>
                <a:lnTo>
                  <a:pt x="60" y="33"/>
                </a:lnTo>
                <a:lnTo>
                  <a:pt x="0" y="2"/>
                </a:lnTo>
                <a:close/>
              </a:path>
            </a:pathLst>
          </a:custGeom>
          <a:solidFill>
            <a:srgbClr val="FFFFFF">
              <a:alpha val="30000"/>
            </a:srgbClr>
          </a:solidFill>
          <a:ln w="9525">
            <a:noFill/>
          </a:ln>
        </p:spPr>
        <p:txBody>
          <a:bodyPr/>
          <a:lstStyle/>
          <a:p>
            <a:endParaRPr lang="zh-CN" altLang="en-US"/>
          </a:p>
        </p:txBody>
      </p:sp>
      <p:sp>
        <p:nvSpPr>
          <p:cNvPr id="1050" name="标题 1025"/>
          <p:cNvSpPr>
            <a:spLocks noGrp="1"/>
          </p:cNvSpPr>
          <p:nvPr>
            <p:ph type="title"/>
          </p:nvPr>
        </p:nvSpPr>
        <p:spPr>
          <a:xfrm>
            <a:off x="457200" y="238125"/>
            <a:ext cx="6477000" cy="868363"/>
          </a:xfrm>
          <a:prstGeom prst="rect">
            <a:avLst/>
          </a:prstGeom>
          <a:noFill/>
          <a:ln w="9525">
            <a:noFill/>
          </a:ln>
        </p:spPr>
        <p:txBody>
          <a:bodyPr anchor="ctr" anchorCtr="0"/>
          <a:lstStyle/>
          <a:p>
            <a:pPr lvl="0"/>
            <a:r>
              <a:rPr lang="zh-CN" altLang="en-US" dirty="0"/>
              <a:t>单击此处编辑母版标题样式</a:t>
            </a:r>
          </a:p>
        </p:txBody>
      </p:sp>
      <p:sp>
        <p:nvSpPr>
          <p:cNvPr id="1051" name="文本占位符 1026"/>
          <p:cNvSpPr>
            <a:spLocks noGrp="1"/>
          </p:cNvSpPr>
          <p:nvPr>
            <p:ph type="body"/>
          </p:nvPr>
        </p:nvSpPr>
        <p:spPr>
          <a:xfrm>
            <a:off x="468313" y="1412875"/>
            <a:ext cx="8229600" cy="4733925"/>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1027"/>
          <p:cNvSpPr>
            <a:spLocks noGrp="1"/>
          </p:cNvSpPr>
          <p:nvPr>
            <p:ph type="dt" sz="half" idx="2"/>
          </p:nvPr>
        </p:nvSpPr>
        <p:spPr>
          <a:xfrm>
            <a:off x="3048000" y="6311900"/>
            <a:ext cx="1712913" cy="290513"/>
          </a:xfrm>
          <a:prstGeom prst="rect">
            <a:avLst/>
          </a:prstGeom>
          <a:noFill/>
          <a:ln w="9525">
            <a:noFill/>
          </a:ln>
        </p:spPr>
        <p:txBody>
          <a:bodyPr/>
          <a:lstStyle>
            <a:lvl1pP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3" name="页脚占位符 1028"/>
          <p:cNvSpPr>
            <a:spLocks noGrp="1"/>
          </p:cNvSpPr>
          <p:nvPr>
            <p:ph type="ftr" sz="quarter" idx="3"/>
          </p:nvPr>
        </p:nvSpPr>
        <p:spPr>
          <a:xfrm>
            <a:off x="4830763" y="6323013"/>
            <a:ext cx="2311400" cy="290513"/>
          </a:xfrm>
          <a:prstGeom prst="rect">
            <a:avLst/>
          </a:prstGeom>
          <a:noFill/>
          <a:ln w="9525">
            <a:noFill/>
          </a:ln>
        </p:spPr>
        <p:txBody>
          <a:bodyPr/>
          <a:lstStyle>
            <a:lvl1pPr algn="ct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4" name="灯片编号占位符 1029"/>
          <p:cNvSpPr>
            <a:spLocks noGrp="1"/>
          </p:cNvSpPr>
          <p:nvPr>
            <p:ph type="sldNum" sz="quarter" idx="4"/>
          </p:nvPr>
        </p:nvSpPr>
        <p:spPr>
          <a:xfrm>
            <a:off x="7116763" y="6323013"/>
            <a:ext cx="1616075" cy="290513"/>
          </a:xfrm>
          <a:prstGeom prst="rect">
            <a:avLst/>
          </a:prstGeom>
          <a:noFill/>
          <a:ln w="9525">
            <a:noFill/>
          </a:ln>
        </p:spPr>
        <p:txBody>
          <a:bodyPr/>
          <a:lstStyle>
            <a:lvl1pPr algn="r">
              <a:defRPr sz="1000">
                <a:solidFill>
                  <a:srgbClr val="000000"/>
                </a:solidFill>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rgbClr val="FFFFFF"/>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2pPr>
      <a:lvl3pPr marL="914400" lvl="2"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3pPr>
      <a:lvl4pPr marL="1371600" lvl="3"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4pPr>
      <a:lvl5pPr marL="1828800" lvl="4"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5pPr>
      <a:lvl6pPr marL="2286000" lvl="5"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6pPr>
      <a:lvl7pPr marL="2743200" lvl="6"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7pPr>
      <a:lvl8pPr marL="3200400" lvl="7"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8pPr>
      <a:lvl9pPr marL="3657600" lvl="8"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050" name="组合 1030"/>
          <p:cNvGrpSpPr/>
          <p:nvPr/>
        </p:nvGrpSpPr>
        <p:grpSpPr>
          <a:xfrm>
            <a:off x="6553200" y="6013450"/>
            <a:ext cx="2392363" cy="563563"/>
            <a:chOff x="1566" y="164"/>
            <a:chExt cx="1455" cy="425"/>
          </a:xfrm>
        </p:grpSpPr>
        <p:sp>
          <p:nvSpPr>
            <p:cNvPr id="2051" name="任意多边形 1031"/>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52" name="任意多边形 1032"/>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53" name="任意多边形 1033"/>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54" name="任意多边形 1034"/>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55" name="任意多边形 1035"/>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56" name="任意多边形 1036"/>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57" name="任意多边形 1037"/>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58" name="任意多边形 1038"/>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59" name="任意多边形 1039"/>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60" name="任意多边形 1040"/>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61" name="任意多边形 1041"/>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62" name="任意多边形 1042"/>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63" name="任意多边形 1043"/>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64" name="任意多边形 1044"/>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65" name="任意多边形 1045"/>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2066" name="任意多边形 1046"/>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2067" name="任意多边形 1048"/>
          <p:cNvSpPr/>
          <p:nvPr/>
        </p:nvSpPr>
        <p:spPr>
          <a:xfrm>
            <a:off x="95250" y="6446838"/>
            <a:ext cx="8970963" cy="314325"/>
          </a:xfrm>
          <a:custGeom>
            <a:avLst/>
            <a:gdLst/>
            <a:ahLst/>
            <a:cxnLst/>
            <a:rect l="0" t="0" r="0" b="0"/>
            <a:pathLst>
              <a:path w="5651" h="198">
                <a:moveTo>
                  <a:pt x="4" y="198"/>
                </a:moveTo>
                <a:lnTo>
                  <a:pt x="5651" y="198"/>
                </a:lnTo>
                <a:lnTo>
                  <a:pt x="5646" y="94"/>
                </a:lnTo>
                <a:lnTo>
                  <a:pt x="1491" y="94"/>
                </a:lnTo>
                <a:lnTo>
                  <a:pt x="1343" y="2"/>
                </a:lnTo>
                <a:lnTo>
                  <a:pt x="0" y="0"/>
                </a:lnTo>
                <a:lnTo>
                  <a:pt x="4" y="198"/>
                </a:lnTo>
                <a:close/>
              </a:path>
            </a:pathLst>
          </a:custGeom>
          <a:solidFill>
            <a:schemeClr val="tx1"/>
          </a:solidFill>
          <a:ln w="9525">
            <a:noFill/>
          </a:ln>
        </p:spPr>
        <p:txBody>
          <a:bodyPr/>
          <a:lstStyle/>
          <a:p>
            <a:endParaRPr lang="zh-CN" altLang="en-US"/>
          </a:p>
        </p:txBody>
      </p:sp>
      <p:sp>
        <p:nvSpPr>
          <p:cNvPr id="2068" name="任意多边形 1049"/>
          <p:cNvSpPr/>
          <p:nvPr/>
        </p:nvSpPr>
        <p:spPr>
          <a:xfrm>
            <a:off x="168275" y="6578600"/>
            <a:ext cx="8975725" cy="279400"/>
          </a:xfrm>
          <a:custGeom>
            <a:avLst/>
            <a:gdLst/>
            <a:ahLst/>
            <a:cxnLst/>
            <a:rect l="0" t="0" r="0" b="0"/>
            <a:pathLst>
              <a:path w="5650" h="176">
                <a:moveTo>
                  <a:pt x="0" y="176"/>
                </a:moveTo>
                <a:lnTo>
                  <a:pt x="5650" y="169"/>
                </a:lnTo>
                <a:lnTo>
                  <a:pt x="5646" y="95"/>
                </a:lnTo>
                <a:lnTo>
                  <a:pt x="1478" y="95"/>
                </a:lnTo>
                <a:lnTo>
                  <a:pt x="1317" y="3"/>
                </a:lnTo>
                <a:lnTo>
                  <a:pt x="0" y="0"/>
                </a:lnTo>
                <a:lnTo>
                  <a:pt x="0" y="176"/>
                </a:lnTo>
                <a:close/>
              </a:path>
            </a:pathLst>
          </a:custGeom>
          <a:solidFill>
            <a:schemeClr val="bg1"/>
          </a:solidFill>
          <a:ln w="9525">
            <a:noFill/>
          </a:ln>
        </p:spPr>
        <p:txBody>
          <a:bodyPr/>
          <a:lstStyle/>
          <a:p>
            <a:endParaRPr lang="zh-CN" altLang="en-US"/>
          </a:p>
        </p:txBody>
      </p:sp>
      <p:sp>
        <p:nvSpPr>
          <p:cNvPr id="2069" name="任意多边形 1050"/>
          <p:cNvSpPr/>
          <p:nvPr/>
        </p:nvSpPr>
        <p:spPr>
          <a:xfrm>
            <a:off x="0" y="0"/>
            <a:ext cx="8956675" cy="179388"/>
          </a:xfrm>
          <a:custGeom>
            <a:avLst/>
            <a:gdLst/>
            <a:ahLst/>
            <a:cxnLst/>
            <a:rect l="0" t="0" r="0" b="0"/>
            <a:pathLst>
              <a:path w="5639" h="113">
                <a:moveTo>
                  <a:pt x="0" y="0"/>
                </a:moveTo>
                <a:lnTo>
                  <a:pt x="5582" y="0"/>
                </a:lnTo>
                <a:cubicBezTo>
                  <a:pt x="5630" y="3"/>
                  <a:pt x="5639" y="45"/>
                  <a:pt x="5639" y="45"/>
                </a:cubicBezTo>
                <a:lnTo>
                  <a:pt x="5636" y="113"/>
                </a:lnTo>
                <a:lnTo>
                  <a:pt x="0" y="113"/>
                </a:lnTo>
                <a:lnTo>
                  <a:pt x="0" y="0"/>
                </a:lnTo>
                <a:close/>
              </a:path>
            </a:pathLst>
          </a:custGeom>
          <a:pattFill prst="dkUpDiag">
            <a:fgClr>
              <a:schemeClr val="accent1"/>
            </a:fgClr>
            <a:bgClr>
              <a:schemeClr val="bg1"/>
            </a:bgClr>
          </a:pattFill>
          <a:ln w="9525">
            <a:noFill/>
          </a:ln>
        </p:spPr>
        <p:txBody>
          <a:bodyPr/>
          <a:lstStyle/>
          <a:p>
            <a:endParaRPr lang="zh-CN" altLang="en-US"/>
          </a:p>
        </p:txBody>
      </p:sp>
      <p:sp>
        <p:nvSpPr>
          <p:cNvPr id="2070" name="任意多边形 1051"/>
          <p:cNvSpPr/>
          <p:nvPr/>
        </p:nvSpPr>
        <p:spPr>
          <a:xfrm>
            <a:off x="92075" y="307975"/>
            <a:ext cx="8955088" cy="938213"/>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solidFill>
            <a:schemeClr val="tx1"/>
          </a:solidFill>
          <a:ln w="9525">
            <a:noFill/>
          </a:ln>
        </p:spPr>
        <p:txBody>
          <a:bodyPr/>
          <a:lstStyle/>
          <a:p>
            <a:endParaRPr lang="zh-CN" altLang="en-US"/>
          </a:p>
        </p:txBody>
      </p:sp>
      <p:sp>
        <p:nvSpPr>
          <p:cNvPr id="2071" name="任意多边形 1052"/>
          <p:cNvSpPr/>
          <p:nvPr/>
        </p:nvSpPr>
        <p:spPr>
          <a:xfrm>
            <a:off x="92075" y="306388"/>
            <a:ext cx="8955088" cy="836612"/>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gradFill rotWithShape="0">
            <a:gsLst>
              <a:gs pos="0">
                <a:schemeClr val="bg1"/>
              </a:gs>
              <a:gs pos="100000">
                <a:srgbClr val="78A8C6"/>
              </a:gs>
            </a:gsLst>
            <a:lin ang="0" scaled="1"/>
            <a:tileRect/>
          </a:gradFill>
          <a:ln w="9525">
            <a:noFill/>
          </a:ln>
        </p:spPr>
        <p:txBody>
          <a:bodyPr/>
          <a:lstStyle/>
          <a:p>
            <a:endParaRPr lang="zh-CN" altLang="en-US"/>
          </a:p>
        </p:txBody>
      </p:sp>
      <p:sp>
        <p:nvSpPr>
          <p:cNvPr id="2072" name="矩形 1055"/>
          <p:cNvSpPr/>
          <p:nvPr/>
        </p:nvSpPr>
        <p:spPr>
          <a:xfrm flipV="1">
            <a:off x="95250" y="6723063"/>
            <a:ext cx="8977313" cy="55562"/>
          </a:xfrm>
          <a:prstGeom prst="rect">
            <a:avLst/>
          </a:prstGeom>
          <a:solidFill>
            <a:schemeClr val="accent1"/>
          </a:solidFill>
          <a:ln w="9525">
            <a:noFill/>
          </a:ln>
        </p:spPr>
        <p:txBody>
          <a:bodyPr anchor="t" anchorCtr="0"/>
          <a:lstStyle/>
          <a:p>
            <a:pPr lvl="0" algn="ctr"/>
            <a:endParaRPr lang="zh-CN" altLang="en-US" dirty="0">
              <a:latin typeface="Arial" panose="020B0604020202020204" pitchFamily="34" charset="0"/>
              <a:ea typeface="宋体" panose="02010600030101010101" pitchFamily="2" charset="-122"/>
            </a:endParaRPr>
          </a:p>
        </p:txBody>
      </p:sp>
      <p:sp>
        <p:nvSpPr>
          <p:cNvPr id="2073" name="任意多边形 1058"/>
          <p:cNvSpPr/>
          <p:nvPr/>
        </p:nvSpPr>
        <p:spPr>
          <a:xfrm>
            <a:off x="6896100" y="1047750"/>
            <a:ext cx="2155825" cy="52388"/>
          </a:xfrm>
          <a:custGeom>
            <a:avLst/>
            <a:gdLst/>
            <a:ahLst/>
            <a:cxnLst/>
            <a:rect l="0" t="0" r="0" b="0"/>
            <a:pathLst>
              <a:path w="1358" h="33">
                <a:moveTo>
                  <a:pt x="0" y="2"/>
                </a:moveTo>
                <a:lnTo>
                  <a:pt x="1358" y="0"/>
                </a:lnTo>
                <a:lnTo>
                  <a:pt x="1356" y="32"/>
                </a:lnTo>
                <a:lnTo>
                  <a:pt x="60" y="33"/>
                </a:lnTo>
                <a:lnTo>
                  <a:pt x="0" y="2"/>
                </a:lnTo>
                <a:close/>
              </a:path>
            </a:pathLst>
          </a:custGeom>
          <a:solidFill>
            <a:srgbClr val="FFFFFF">
              <a:alpha val="29999"/>
            </a:srgbClr>
          </a:solidFill>
          <a:ln w="9525">
            <a:noFill/>
          </a:ln>
        </p:spPr>
        <p:txBody>
          <a:bodyPr/>
          <a:lstStyle/>
          <a:p>
            <a:endParaRPr lang="zh-CN" altLang="en-US"/>
          </a:p>
        </p:txBody>
      </p:sp>
      <p:sp>
        <p:nvSpPr>
          <p:cNvPr id="2074" name="标题 1025"/>
          <p:cNvSpPr>
            <a:spLocks noGrp="1"/>
          </p:cNvSpPr>
          <p:nvPr>
            <p:ph type="title"/>
          </p:nvPr>
        </p:nvSpPr>
        <p:spPr>
          <a:xfrm>
            <a:off x="457200" y="238125"/>
            <a:ext cx="6477000" cy="868363"/>
          </a:xfrm>
          <a:prstGeom prst="rect">
            <a:avLst/>
          </a:prstGeom>
          <a:noFill/>
          <a:ln w="9525">
            <a:noFill/>
          </a:ln>
        </p:spPr>
        <p:txBody>
          <a:bodyPr anchor="ctr" anchorCtr="0"/>
          <a:lstStyle/>
          <a:p>
            <a:pPr lvl="0"/>
            <a:r>
              <a:rPr lang="zh-CN" altLang="en-US" dirty="0"/>
              <a:t>单击此处编辑母版标题样式</a:t>
            </a:r>
          </a:p>
        </p:txBody>
      </p:sp>
      <p:sp>
        <p:nvSpPr>
          <p:cNvPr id="2075" name="文本占位符 1026"/>
          <p:cNvSpPr>
            <a:spLocks noGrp="1"/>
          </p:cNvSpPr>
          <p:nvPr>
            <p:ph type="body"/>
          </p:nvPr>
        </p:nvSpPr>
        <p:spPr>
          <a:xfrm>
            <a:off x="468313" y="1412875"/>
            <a:ext cx="8229600" cy="4733925"/>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1027"/>
          <p:cNvSpPr>
            <a:spLocks noGrp="1"/>
          </p:cNvSpPr>
          <p:nvPr>
            <p:ph type="dt" sz="half" idx="2"/>
          </p:nvPr>
        </p:nvSpPr>
        <p:spPr>
          <a:xfrm>
            <a:off x="3048000" y="6311900"/>
            <a:ext cx="1712913" cy="290513"/>
          </a:xfrm>
          <a:prstGeom prst="rect">
            <a:avLst/>
          </a:prstGeom>
          <a:noFill/>
          <a:ln w="9525">
            <a:noFill/>
          </a:ln>
        </p:spPr>
        <p:txBody>
          <a:bodyPr/>
          <a:lstStyle>
            <a:lvl1pP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3" name="页脚占位符 1028"/>
          <p:cNvSpPr>
            <a:spLocks noGrp="1"/>
          </p:cNvSpPr>
          <p:nvPr>
            <p:ph type="ftr" sz="quarter" idx="3"/>
          </p:nvPr>
        </p:nvSpPr>
        <p:spPr>
          <a:xfrm>
            <a:off x="4830763" y="6323013"/>
            <a:ext cx="2311400" cy="290513"/>
          </a:xfrm>
          <a:prstGeom prst="rect">
            <a:avLst/>
          </a:prstGeom>
          <a:noFill/>
          <a:ln w="9525">
            <a:noFill/>
          </a:ln>
        </p:spPr>
        <p:txBody>
          <a:bodyPr/>
          <a:lstStyle>
            <a:lvl1pPr algn="ct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4" name="灯片编号占位符 1029"/>
          <p:cNvSpPr>
            <a:spLocks noGrp="1"/>
          </p:cNvSpPr>
          <p:nvPr>
            <p:ph type="sldNum" sz="quarter" idx="4"/>
          </p:nvPr>
        </p:nvSpPr>
        <p:spPr>
          <a:xfrm>
            <a:off x="7116763" y="6323013"/>
            <a:ext cx="1616075" cy="290513"/>
          </a:xfrm>
          <a:prstGeom prst="rect">
            <a:avLst/>
          </a:prstGeom>
          <a:noFill/>
          <a:ln w="9525">
            <a:noFill/>
          </a:ln>
        </p:spPr>
        <p:txBody>
          <a:bodyPr/>
          <a:lstStyle>
            <a:lvl1pPr algn="r">
              <a:defRPr sz="1000">
                <a:solidFill>
                  <a:srgbClr val="000000"/>
                </a:solidFill>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rgbClr val="FFFFFF"/>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2pPr>
      <a:lvl3pPr marL="914400" lvl="2"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3pPr>
      <a:lvl4pPr marL="1371600" lvl="3"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4pPr>
      <a:lvl5pPr marL="1828800" lvl="4"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5pPr>
      <a:lvl6pPr marL="2286000" lvl="5"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6pPr>
      <a:lvl7pPr marL="2743200" lvl="6"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7pPr>
      <a:lvl8pPr marL="3200400" lvl="7"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8pPr>
      <a:lvl9pPr marL="3657600" lvl="8"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074" name="组合 1030"/>
          <p:cNvGrpSpPr/>
          <p:nvPr/>
        </p:nvGrpSpPr>
        <p:grpSpPr>
          <a:xfrm>
            <a:off x="6553200" y="6013450"/>
            <a:ext cx="2392363" cy="563563"/>
            <a:chOff x="1566" y="164"/>
            <a:chExt cx="1455" cy="425"/>
          </a:xfrm>
        </p:grpSpPr>
        <p:sp>
          <p:nvSpPr>
            <p:cNvPr id="3075" name="任意多边形 1031"/>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76" name="任意多边形 1032"/>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77" name="任意多边形 1033"/>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78" name="任意多边形 1034"/>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79" name="任意多边形 1035"/>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80" name="任意多边形 1036"/>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81" name="任意多边形 1037"/>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82" name="任意多边形 1038"/>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83" name="任意多边形 1039"/>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84" name="任意多边形 1040"/>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85" name="任意多边形 1041"/>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86" name="任意多边形 1042"/>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87" name="任意多边形 1043"/>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88" name="任意多边形 1044"/>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89" name="任意多边形 1045"/>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3090" name="任意多边形 1046"/>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3091" name="任意多边形 1048"/>
          <p:cNvSpPr/>
          <p:nvPr/>
        </p:nvSpPr>
        <p:spPr>
          <a:xfrm>
            <a:off x="95250" y="6446838"/>
            <a:ext cx="8970963" cy="314325"/>
          </a:xfrm>
          <a:custGeom>
            <a:avLst/>
            <a:gdLst/>
            <a:ahLst/>
            <a:cxnLst/>
            <a:rect l="0" t="0" r="0" b="0"/>
            <a:pathLst>
              <a:path w="5651" h="198">
                <a:moveTo>
                  <a:pt x="4" y="198"/>
                </a:moveTo>
                <a:lnTo>
                  <a:pt x="5651" y="198"/>
                </a:lnTo>
                <a:lnTo>
                  <a:pt x="5646" y="94"/>
                </a:lnTo>
                <a:lnTo>
                  <a:pt x="1491" y="94"/>
                </a:lnTo>
                <a:lnTo>
                  <a:pt x="1343" y="2"/>
                </a:lnTo>
                <a:lnTo>
                  <a:pt x="0" y="0"/>
                </a:lnTo>
                <a:lnTo>
                  <a:pt x="4" y="198"/>
                </a:lnTo>
                <a:close/>
              </a:path>
            </a:pathLst>
          </a:custGeom>
          <a:solidFill>
            <a:schemeClr val="tx1"/>
          </a:solidFill>
          <a:ln w="9525">
            <a:noFill/>
          </a:ln>
        </p:spPr>
        <p:txBody>
          <a:bodyPr/>
          <a:lstStyle/>
          <a:p>
            <a:endParaRPr lang="zh-CN" altLang="en-US"/>
          </a:p>
        </p:txBody>
      </p:sp>
      <p:sp>
        <p:nvSpPr>
          <p:cNvPr id="3092" name="任意多边形 1049"/>
          <p:cNvSpPr/>
          <p:nvPr/>
        </p:nvSpPr>
        <p:spPr>
          <a:xfrm>
            <a:off x="168275" y="6578600"/>
            <a:ext cx="8975725" cy="279400"/>
          </a:xfrm>
          <a:custGeom>
            <a:avLst/>
            <a:gdLst/>
            <a:ahLst/>
            <a:cxnLst/>
            <a:rect l="0" t="0" r="0" b="0"/>
            <a:pathLst>
              <a:path w="5650" h="176">
                <a:moveTo>
                  <a:pt x="0" y="176"/>
                </a:moveTo>
                <a:lnTo>
                  <a:pt x="5650" y="169"/>
                </a:lnTo>
                <a:lnTo>
                  <a:pt x="5646" y="95"/>
                </a:lnTo>
                <a:lnTo>
                  <a:pt x="1478" y="95"/>
                </a:lnTo>
                <a:lnTo>
                  <a:pt x="1317" y="3"/>
                </a:lnTo>
                <a:lnTo>
                  <a:pt x="0" y="0"/>
                </a:lnTo>
                <a:lnTo>
                  <a:pt x="0" y="176"/>
                </a:lnTo>
                <a:close/>
              </a:path>
            </a:pathLst>
          </a:custGeom>
          <a:solidFill>
            <a:schemeClr val="bg1"/>
          </a:solidFill>
          <a:ln w="9525">
            <a:noFill/>
          </a:ln>
        </p:spPr>
        <p:txBody>
          <a:bodyPr/>
          <a:lstStyle/>
          <a:p>
            <a:endParaRPr lang="zh-CN" altLang="en-US"/>
          </a:p>
        </p:txBody>
      </p:sp>
      <p:sp>
        <p:nvSpPr>
          <p:cNvPr id="3093" name="任意多边形 1050"/>
          <p:cNvSpPr/>
          <p:nvPr/>
        </p:nvSpPr>
        <p:spPr>
          <a:xfrm>
            <a:off x="0" y="0"/>
            <a:ext cx="8956675" cy="179388"/>
          </a:xfrm>
          <a:custGeom>
            <a:avLst/>
            <a:gdLst/>
            <a:ahLst/>
            <a:cxnLst/>
            <a:rect l="0" t="0" r="0" b="0"/>
            <a:pathLst>
              <a:path w="5639" h="113">
                <a:moveTo>
                  <a:pt x="0" y="0"/>
                </a:moveTo>
                <a:lnTo>
                  <a:pt x="5582" y="0"/>
                </a:lnTo>
                <a:cubicBezTo>
                  <a:pt x="5630" y="3"/>
                  <a:pt x="5639" y="45"/>
                  <a:pt x="5639" y="45"/>
                </a:cubicBezTo>
                <a:lnTo>
                  <a:pt x="5636" y="113"/>
                </a:lnTo>
                <a:lnTo>
                  <a:pt x="0" y="113"/>
                </a:lnTo>
                <a:lnTo>
                  <a:pt x="0" y="0"/>
                </a:lnTo>
                <a:close/>
              </a:path>
            </a:pathLst>
          </a:custGeom>
          <a:pattFill prst="dkUpDiag">
            <a:fgClr>
              <a:schemeClr val="accent1"/>
            </a:fgClr>
            <a:bgClr>
              <a:schemeClr val="bg1"/>
            </a:bgClr>
          </a:pattFill>
          <a:ln w="9525">
            <a:noFill/>
          </a:ln>
        </p:spPr>
        <p:txBody>
          <a:bodyPr/>
          <a:lstStyle/>
          <a:p>
            <a:endParaRPr lang="zh-CN" altLang="en-US"/>
          </a:p>
        </p:txBody>
      </p:sp>
      <p:sp>
        <p:nvSpPr>
          <p:cNvPr id="3094" name="任意多边形 1051"/>
          <p:cNvSpPr/>
          <p:nvPr/>
        </p:nvSpPr>
        <p:spPr>
          <a:xfrm>
            <a:off x="92075" y="307975"/>
            <a:ext cx="8955088" cy="938213"/>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solidFill>
            <a:schemeClr val="tx1"/>
          </a:solidFill>
          <a:ln w="9525">
            <a:noFill/>
          </a:ln>
        </p:spPr>
        <p:txBody>
          <a:bodyPr/>
          <a:lstStyle/>
          <a:p>
            <a:endParaRPr lang="zh-CN" altLang="en-US"/>
          </a:p>
        </p:txBody>
      </p:sp>
      <p:sp>
        <p:nvSpPr>
          <p:cNvPr id="3095" name="任意多边形 1052"/>
          <p:cNvSpPr/>
          <p:nvPr/>
        </p:nvSpPr>
        <p:spPr>
          <a:xfrm>
            <a:off x="92075" y="306388"/>
            <a:ext cx="8955088" cy="836612"/>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gradFill rotWithShape="0">
            <a:gsLst>
              <a:gs pos="0">
                <a:schemeClr val="bg1"/>
              </a:gs>
              <a:gs pos="100000">
                <a:srgbClr val="78A8C6"/>
              </a:gs>
            </a:gsLst>
            <a:lin ang="0" scaled="1"/>
            <a:tileRect/>
          </a:gradFill>
          <a:ln w="9525">
            <a:noFill/>
          </a:ln>
        </p:spPr>
        <p:txBody>
          <a:bodyPr/>
          <a:lstStyle/>
          <a:p>
            <a:endParaRPr lang="zh-CN" altLang="en-US"/>
          </a:p>
        </p:txBody>
      </p:sp>
      <p:sp>
        <p:nvSpPr>
          <p:cNvPr id="3096" name="矩形 1055"/>
          <p:cNvSpPr/>
          <p:nvPr/>
        </p:nvSpPr>
        <p:spPr>
          <a:xfrm flipV="1">
            <a:off x="95250" y="6723063"/>
            <a:ext cx="8977313" cy="55562"/>
          </a:xfrm>
          <a:prstGeom prst="rect">
            <a:avLst/>
          </a:prstGeom>
          <a:solidFill>
            <a:schemeClr val="accent1"/>
          </a:solidFill>
          <a:ln w="9525">
            <a:noFill/>
          </a:ln>
        </p:spPr>
        <p:txBody>
          <a:bodyPr anchor="t" anchorCtr="0"/>
          <a:lstStyle/>
          <a:p>
            <a:pPr lvl="0" algn="ctr"/>
            <a:endParaRPr lang="zh-CN" altLang="en-US" dirty="0">
              <a:latin typeface="Arial" panose="020B0604020202020204" pitchFamily="34" charset="0"/>
              <a:ea typeface="宋体" panose="02010600030101010101" pitchFamily="2" charset="-122"/>
            </a:endParaRPr>
          </a:p>
        </p:txBody>
      </p:sp>
      <p:sp>
        <p:nvSpPr>
          <p:cNvPr id="3097" name="任意多边形 1058"/>
          <p:cNvSpPr/>
          <p:nvPr/>
        </p:nvSpPr>
        <p:spPr>
          <a:xfrm>
            <a:off x="6896100" y="1047750"/>
            <a:ext cx="2155825" cy="52388"/>
          </a:xfrm>
          <a:custGeom>
            <a:avLst/>
            <a:gdLst/>
            <a:ahLst/>
            <a:cxnLst/>
            <a:rect l="0" t="0" r="0" b="0"/>
            <a:pathLst>
              <a:path w="1358" h="33">
                <a:moveTo>
                  <a:pt x="0" y="2"/>
                </a:moveTo>
                <a:lnTo>
                  <a:pt x="1358" y="0"/>
                </a:lnTo>
                <a:lnTo>
                  <a:pt x="1356" y="32"/>
                </a:lnTo>
                <a:lnTo>
                  <a:pt x="60" y="33"/>
                </a:lnTo>
                <a:lnTo>
                  <a:pt x="0" y="2"/>
                </a:lnTo>
                <a:close/>
              </a:path>
            </a:pathLst>
          </a:custGeom>
          <a:solidFill>
            <a:srgbClr val="FFFFFF">
              <a:alpha val="29999"/>
            </a:srgbClr>
          </a:solidFill>
          <a:ln w="9525">
            <a:noFill/>
          </a:ln>
        </p:spPr>
        <p:txBody>
          <a:bodyPr/>
          <a:lstStyle/>
          <a:p>
            <a:endParaRPr lang="zh-CN" altLang="en-US"/>
          </a:p>
        </p:txBody>
      </p:sp>
      <p:sp>
        <p:nvSpPr>
          <p:cNvPr id="3098" name="标题 1025"/>
          <p:cNvSpPr>
            <a:spLocks noGrp="1"/>
          </p:cNvSpPr>
          <p:nvPr>
            <p:ph type="title"/>
          </p:nvPr>
        </p:nvSpPr>
        <p:spPr>
          <a:xfrm>
            <a:off x="457200" y="238125"/>
            <a:ext cx="6477000" cy="868363"/>
          </a:xfrm>
          <a:prstGeom prst="rect">
            <a:avLst/>
          </a:prstGeom>
          <a:noFill/>
          <a:ln w="9525">
            <a:noFill/>
          </a:ln>
        </p:spPr>
        <p:txBody>
          <a:bodyPr anchor="ctr" anchorCtr="0"/>
          <a:lstStyle/>
          <a:p>
            <a:pPr lvl="0"/>
            <a:r>
              <a:rPr lang="zh-CN" altLang="en-US" dirty="0"/>
              <a:t>单击此处编辑母版标题样式</a:t>
            </a:r>
          </a:p>
        </p:txBody>
      </p:sp>
      <p:sp>
        <p:nvSpPr>
          <p:cNvPr id="3099" name="文本占位符 1026"/>
          <p:cNvSpPr>
            <a:spLocks noGrp="1"/>
          </p:cNvSpPr>
          <p:nvPr>
            <p:ph type="body"/>
          </p:nvPr>
        </p:nvSpPr>
        <p:spPr>
          <a:xfrm>
            <a:off x="468313" y="1412875"/>
            <a:ext cx="8229600" cy="4733925"/>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1027"/>
          <p:cNvSpPr>
            <a:spLocks noGrp="1"/>
          </p:cNvSpPr>
          <p:nvPr>
            <p:ph type="dt" sz="half" idx="2"/>
          </p:nvPr>
        </p:nvSpPr>
        <p:spPr>
          <a:xfrm>
            <a:off x="3048000" y="6311900"/>
            <a:ext cx="1712913" cy="290513"/>
          </a:xfrm>
          <a:prstGeom prst="rect">
            <a:avLst/>
          </a:prstGeom>
          <a:noFill/>
          <a:ln w="9525">
            <a:noFill/>
          </a:ln>
        </p:spPr>
        <p:txBody>
          <a:bodyPr/>
          <a:lstStyle>
            <a:lvl1pP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3" name="页脚占位符 1028"/>
          <p:cNvSpPr>
            <a:spLocks noGrp="1"/>
          </p:cNvSpPr>
          <p:nvPr>
            <p:ph type="ftr" sz="quarter" idx="3"/>
          </p:nvPr>
        </p:nvSpPr>
        <p:spPr>
          <a:xfrm>
            <a:off x="4830763" y="6323013"/>
            <a:ext cx="2311400" cy="290513"/>
          </a:xfrm>
          <a:prstGeom prst="rect">
            <a:avLst/>
          </a:prstGeom>
          <a:noFill/>
          <a:ln w="9525">
            <a:noFill/>
          </a:ln>
        </p:spPr>
        <p:txBody>
          <a:bodyPr/>
          <a:lstStyle>
            <a:lvl1pPr algn="ct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4" name="灯片编号占位符 1029"/>
          <p:cNvSpPr>
            <a:spLocks noGrp="1"/>
          </p:cNvSpPr>
          <p:nvPr>
            <p:ph type="sldNum" sz="quarter" idx="4"/>
          </p:nvPr>
        </p:nvSpPr>
        <p:spPr>
          <a:xfrm>
            <a:off x="7116763" y="6323013"/>
            <a:ext cx="1616075" cy="290513"/>
          </a:xfrm>
          <a:prstGeom prst="rect">
            <a:avLst/>
          </a:prstGeom>
          <a:noFill/>
          <a:ln w="9525">
            <a:noFill/>
          </a:ln>
        </p:spPr>
        <p:txBody>
          <a:bodyPr/>
          <a:lstStyle>
            <a:lvl1pPr algn="r">
              <a:defRPr sz="1000">
                <a:solidFill>
                  <a:srgbClr val="000000"/>
                </a:solidFill>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rgbClr val="FFFFFF"/>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2pPr>
      <a:lvl3pPr marL="914400" lvl="2"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3pPr>
      <a:lvl4pPr marL="1371600" lvl="3"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4pPr>
      <a:lvl5pPr marL="1828800" lvl="4"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5pPr>
      <a:lvl6pPr marL="2286000" lvl="5"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6pPr>
      <a:lvl7pPr marL="2743200" lvl="6"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7pPr>
      <a:lvl8pPr marL="3200400" lvl="7"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8pPr>
      <a:lvl9pPr marL="3657600" lvl="8"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098" name="组合 1030"/>
          <p:cNvGrpSpPr/>
          <p:nvPr/>
        </p:nvGrpSpPr>
        <p:grpSpPr>
          <a:xfrm>
            <a:off x="6553200" y="6013450"/>
            <a:ext cx="2392363" cy="563563"/>
            <a:chOff x="1566" y="164"/>
            <a:chExt cx="1455" cy="425"/>
          </a:xfrm>
        </p:grpSpPr>
        <p:sp>
          <p:nvSpPr>
            <p:cNvPr id="4099" name="任意多边形 1031"/>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00" name="任意多边形 1032"/>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01" name="任意多边形 1033"/>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02" name="任意多边形 1034"/>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03" name="任意多边形 1035"/>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04" name="任意多边形 1036"/>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05" name="任意多边形 1037"/>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06" name="任意多边形 1038"/>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07" name="任意多边形 1039"/>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08" name="任意多边形 1040"/>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09" name="任意多边形 1041"/>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10" name="任意多边形 1042"/>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11" name="任意多边形 1043"/>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12" name="任意多边形 1044"/>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13" name="任意多边形 1045"/>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4114" name="任意多边形 1046"/>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4115" name="任意多边形 1048"/>
          <p:cNvSpPr/>
          <p:nvPr/>
        </p:nvSpPr>
        <p:spPr>
          <a:xfrm>
            <a:off x="95250" y="6446838"/>
            <a:ext cx="8970963" cy="314325"/>
          </a:xfrm>
          <a:custGeom>
            <a:avLst/>
            <a:gdLst/>
            <a:ahLst/>
            <a:cxnLst/>
            <a:rect l="0" t="0" r="0" b="0"/>
            <a:pathLst>
              <a:path w="5651" h="198">
                <a:moveTo>
                  <a:pt x="4" y="198"/>
                </a:moveTo>
                <a:lnTo>
                  <a:pt x="5651" y="198"/>
                </a:lnTo>
                <a:lnTo>
                  <a:pt x="5646" y="94"/>
                </a:lnTo>
                <a:lnTo>
                  <a:pt x="1491" y="94"/>
                </a:lnTo>
                <a:lnTo>
                  <a:pt x="1343" y="2"/>
                </a:lnTo>
                <a:lnTo>
                  <a:pt x="0" y="0"/>
                </a:lnTo>
                <a:lnTo>
                  <a:pt x="4" y="198"/>
                </a:lnTo>
                <a:close/>
              </a:path>
            </a:pathLst>
          </a:custGeom>
          <a:solidFill>
            <a:schemeClr val="tx1"/>
          </a:solidFill>
          <a:ln w="9525">
            <a:noFill/>
          </a:ln>
        </p:spPr>
        <p:txBody>
          <a:bodyPr/>
          <a:lstStyle/>
          <a:p>
            <a:endParaRPr lang="zh-CN" altLang="en-US"/>
          </a:p>
        </p:txBody>
      </p:sp>
      <p:sp>
        <p:nvSpPr>
          <p:cNvPr id="4116" name="任意多边形 1049"/>
          <p:cNvSpPr/>
          <p:nvPr/>
        </p:nvSpPr>
        <p:spPr>
          <a:xfrm>
            <a:off x="168275" y="6578600"/>
            <a:ext cx="8975725" cy="279400"/>
          </a:xfrm>
          <a:custGeom>
            <a:avLst/>
            <a:gdLst/>
            <a:ahLst/>
            <a:cxnLst/>
            <a:rect l="0" t="0" r="0" b="0"/>
            <a:pathLst>
              <a:path w="5650" h="176">
                <a:moveTo>
                  <a:pt x="0" y="176"/>
                </a:moveTo>
                <a:lnTo>
                  <a:pt x="5650" y="169"/>
                </a:lnTo>
                <a:lnTo>
                  <a:pt x="5646" y="95"/>
                </a:lnTo>
                <a:lnTo>
                  <a:pt x="1478" y="95"/>
                </a:lnTo>
                <a:lnTo>
                  <a:pt x="1317" y="3"/>
                </a:lnTo>
                <a:lnTo>
                  <a:pt x="0" y="0"/>
                </a:lnTo>
                <a:lnTo>
                  <a:pt x="0" y="176"/>
                </a:lnTo>
                <a:close/>
              </a:path>
            </a:pathLst>
          </a:custGeom>
          <a:solidFill>
            <a:schemeClr val="bg1"/>
          </a:solidFill>
          <a:ln w="9525">
            <a:noFill/>
          </a:ln>
        </p:spPr>
        <p:txBody>
          <a:bodyPr/>
          <a:lstStyle/>
          <a:p>
            <a:endParaRPr lang="zh-CN" altLang="en-US"/>
          </a:p>
        </p:txBody>
      </p:sp>
      <p:sp>
        <p:nvSpPr>
          <p:cNvPr id="4117" name="任意多边形 1050"/>
          <p:cNvSpPr/>
          <p:nvPr/>
        </p:nvSpPr>
        <p:spPr>
          <a:xfrm>
            <a:off x="0" y="0"/>
            <a:ext cx="8956675" cy="179388"/>
          </a:xfrm>
          <a:custGeom>
            <a:avLst/>
            <a:gdLst/>
            <a:ahLst/>
            <a:cxnLst/>
            <a:rect l="0" t="0" r="0" b="0"/>
            <a:pathLst>
              <a:path w="5639" h="113">
                <a:moveTo>
                  <a:pt x="0" y="0"/>
                </a:moveTo>
                <a:lnTo>
                  <a:pt x="5582" y="0"/>
                </a:lnTo>
                <a:cubicBezTo>
                  <a:pt x="5630" y="3"/>
                  <a:pt x="5639" y="45"/>
                  <a:pt x="5639" y="45"/>
                </a:cubicBezTo>
                <a:lnTo>
                  <a:pt x="5636" y="113"/>
                </a:lnTo>
                <a:lnTo>
                  <a:pt x="0" y="113"/>
                </a:lnTo>
                <a:lnTo>
                  <a:pt x="0" y="0"/>
                </a:lnTo>
                <a:close/>
              </a:path>
            </a:pathLst>
          </a:custGeom>
          <a:pattFill prst="dkUpDiag">
            <a:fgClr>
              <a:schemeClr val="accent1"/>
            </a:fgClr>
            <a:bgClr>
              <a:schemeClr val="bg1"/>
            </a:bgClr>
          </a:pattFill>
          <a:ln w="9525">
            <a:noFill/>
          </a:ln>
        </p:spPr>
        <p:txBody>
          <a:bodyPr/>
          <a:lstStyle/>
          <a:p>
            <a:endParaRPr lang="zh-CN" altLang="en-US"/>
          </a:p>
        </p:txBody>
      </p:sp>
      <p:sp>
        <p:nvSpPr>
          <p:cNvPr id="4118" name="任意多边形 1051"/>
          <p:cNvSpPr/>
          <p:nvPr/>
        </p:nvSpPr>
        <p:spPr>
          <a:xfrm>
            <a:off x="92075" y="307975"/>
            <a:ext cx="8955088" cy="938213"/>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solidFill>
            <a:schemeClr val="tx1"/>
          </a:solidFill>
          <a:ln w="9525">
            <a:noFill/>
          </a:ln>
        </p:spPr>
        <p:txBody>
          <a:bodyPr/>
          <a:lstStyle/>
          <a:p>
            <a:endParaRPr lang="zh-CN" altLang="en-US"/>
          </a:p>
        </p:txBody>
      </p:sp>
      <p:sp>
        <p:nvSpPr>
          <p:cNvPr id="4119" name="任意多边形 1052"/>
          <p:cNvSpPr/>
          <p:nvPr/>
        </p:nvSpPr>
        <p:spPr>
          <a:xfrm>
            <a:off x="92075" y="306388"/>
            <a:ext cx="8955088" cy="836612"/>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gradFill rotWithShape="0">
            <a:gsLst>
              <a:gs pos="0">
                <a:schemeClr val="bg1"/>
              </a:gs>
              <a:gs pos="100000">
                <a:srgbClr val="78A8C6"/>
              </a:gs>
            </a:gsLst>
            <a:lin ang="0" scaled="1"/>
            <a:tileRect/>
          </a:gradFill>
          <a:ln w="9525">
            <a:noFill/>
          </a:ln>
        </p:spPr>
        <p:txBody>
          <a:bodyPr/>
          <a:lstStyle/>
          <a:p>
            <a:endParaRPr lang="zh-CN" altLang="en-US"/>
          </a:p>
        </p:txBody>
      </p:sp>
      <p:sp>
        <p:nvSpPr>
          <p:cNvPr id="4120" name="矩形 1055"/>
          <p:cNvSpPr/>
          <p:nvPr/>
        </p:nvSpPr>
        <p:spPr>
          <a:xfrm flipV="1">
            <a:off x="95250" y="6723063"/>
            <a:ext cx="8977313" cy="55562"/>
          </a:xfrm>
          <a:prstGeom prst="rect">
            <a:avLst/>
          </a:prstGeom>
          <a:solidFill>
            <a:schemeClr val="accent1"/>
          </a:solidFill>
          <a:ln w="9525">
            <a:noFill/>
          </a:ln>
        </p:spPr>
        <p:txBody>
          <a:bodyPr anchor="t" anchorCtr="0"/>
          <a:lstStyle/>
          <a:p>
            <a:pPr lvl="0" algn="ctr"/>
            <a:endParaRPr lang="zh-CN" altLang="en-US" dirty="0">
              <a:latin typeface="Arial" panose="020B0604020202020204" pitchFamily="34" charset="0"/>
              <a:ea typeface="宋体" panose="02010600030101010101" pitchFamily="2" charset="-122"/>
            </a:endParaRPr>
          </a:p>
        </p:txBody>
      </p:sp>
      <p:sp>
        <p:nvSpPr>
          <p:cNvPr id="4121" name="任意多边形 1058"/>
          <p:cNvSpPr/>
          <p:nvPr/>
        </p:nvSpPr>
        <p:spPr>
          <a:xfrm>
            <a:off x="6896100" y="1047750"/>
            <a:ext cx="2155825" cy="52388"/>
          </a:xfrm>
          <a:custGeom>
            <a:avLst/>
            <a:gdLst/>
            <a:ahLst/>
            <a:cxnLst/>
            <a:rect l="0" t="0" r="0" b="0"/>
            <a:pathLst>
              <a:path w="1358" h="33">
                <a:moveTo>
                  <a:pt x="0" y="2"/>
                </a:moveTo>
                <a:lnTo>
                  <a:pt x="1358" y="0"/>
                </a:lnTo>
                <a:lnTo>
                  <a:pt x="1356" y="32"/>
                </a:lnTo>
                <a:lnTo>
                  <a:pt x="60" y="33"/>
                </a:lnTo>
                <a:lnTo>
                  <a:pt x="0" y="2"/>
                </a:lnTo>
                <a:close/>
              </a:path>
            </a:pathLst>
          </a:custGeom>
          <a:solidFill>
            <a:srgbClr val="FFFFFF">
              <a:alpha val="29999"/>
            </a:srgbClr>
          </a:solidFill>
          <a:ln w="9525">
            <a:noFill/>
          </a:ln>
        </p:spPr>
        <p:txBody>
          <a:bodyPr/>
          <a:lstStyle/>
          <a:p>
            <a:endParaRPr lang="zh-CN" altLang="en-US"/>
          </a:p>
        </p:txBody>
      </p:sp>
      <p:sp>
        <p:nvSpPr>
          <p:cNvPr id="4122" name="标题 1025"/>
          <p:cNvSpPr>
            <a:spLocks noGrp="1"/>
          </p:cNvSpPr>
          <p:nvPr>
            <p:ph type="title"/>
          </p:nvPr>
        </p:nvSpPr>
        <p:spPr>
          <a:xfrm>
            <a:off x="457200" y="238125"/>
            <a:ext cx="6477000" cy="868363"/>
          </a:xfrm>
          <a:prstGeom prst="rect">
            <a:avLst/>
          </a:prstGeom>
          <a:noFill/>
          <a:ln w="9525">
            <a:noFill/>
          </a:ln>
        </p:spPr>
        <p:txBody>
          <a:bodyPr anchor="ctr" anchorCtr="0"/>
          <a:lstStyle/>
          <a:p>
            <a:pPr lvl="0"/>
            <a:r>
              <a:rPr lang="zh-CN" altLang="en-US" dirty="0"/>
              <a:t>单击此处编辑母版标题样式</a:t>
            </a:r>
          </a:p>
        </p:txBody>
      </p:sp>
      <p:sp>
        <p:nvSpPr>
          <p:cNvPr id="4123" name="文本占位符 1026"/>
          <p:cNvSpPr>
            <a:spLocks noGrp="1"/>
          </p:cNvSpPr>
          <p:nvPr>
            <p:ph type="body"/>
          </p:nvPr>
        </p:nvSpPr>
        <p:spPr>
          <a:xfrm>
            <a:off x="468313" y="1412875"/>
            <a:ext cx="8229600" cy="4733925"/>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1027"/>
          <p:cNvSpPr>
            <a:spLocks noGrp="1"/>
          </p:cNvSpPr>
          <p:nvPr>
            <p:ph type="dt" sz="half" idx="2"/>
          </p:nvPr>
        </p:nvSpPr>
        <p:spPr>
          <a:xfrm>
            <a:off x="3048000" y="6311900"/>
            <a:ext cx="1712913" cy="290513"/>
          </a:xfrm>
          <a:prstGeom prst="rect">
            <a:avLst/>
          </a:prstGeom>
          <a:noFill/>
          <a:ln w="9525">
            <a:noFill/>
          </a:ln>
        </p:spPr>
        <p:txBody>
          <a:bodyPr/>
          <a:lstStyle>
            <a:lvl1pP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3" name="页脚占位符 1028"/>
          <p:cNvSpPr>
            <a:spLocks noGrp="1"/>
          </p:cNvSpPr>
          <p:nvPr>
            <p:ph type="ftr" sz="quarter" idx="3"/>
          </p:nvPr>
        </p:nvSpPr>
        <p:spPr>
          <a:xfrm>
            <a:off x="4830763" y="6323013"/>
            <a:ext cx="2311400" cy="290513"/>
          </a:xfrm>
          <a:prstGeom prst="rect">
            <a:avLst/>
          </a:prstGeom>
          <a:noFill/>
          <a:ln w="9525">
            <a:noFill/>
          </a:ln>
        </p:spPr>
        <p:txBody>
          <a:bodyPr/>
          <a:lstStyle>
            <a:lvl1pPr algn="ct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4" name="灯片编号占位符 1029"/>
          <p:cNvSpPr>
            <a:spLocks noGrp="1"/>
          </p:cNvSpPr>
          <p:nvPr>
            <p:ph type="sldNum" sz="quarter" idx="4"/>
          </p:nvPr>
        </p:nvSpPr>
        <p:spPr>
          <a:xfrm>
            <a:off x="7116763" y="6323013"/>
            <a:ext cx="1616075" cy="290513"/>
          </a:xfrm>
          <a:prstGeom prst="rect">
            <a:avLst/>
          </a:prstGeom>
          <a:noFill/>
          <a:ln w="9525">
            <a:noFill/>
          </a:ln>
        </p:spPr>
        <p:txBody>
          <a:bodyPr/>
          <a:lstStyle>
            <a:lvl1pPr algn="r">
              <a:defRPr sz="1000">
                <a:solidFill>
                  <a:srgbClr val="000000"/>
                </a:solidFill>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rgbClr val="FFFFFF"/>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2pPr>
      <a:lvl3pPr marL="914400" lvl="2"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3pPr>
      <a:lvl4pPr marL="1371600" lvl="3"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4pPr>
      <a:lvl5pPr marL="1828800" lvl="4"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5pPr>
      <a:lvl6pPr marL="2286000" lvl="5"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6pPr>
      <a:lvl7pPr marL="2743200" lvl="6"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7pPr>
      <a:lvl8pPr marL="3200400" lvl="7"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8pPr>
      <a:lvl9pPr marL="3657600" lvl="8"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122" name="组合 1030"/>
          <p:cNvGrpSpPr/>
          <p:nvPr/>
        </p:nvGrpSpPr>
        <p:grpSpPr>
          <a:xfrm>
            <a:off x="6553200" y="6013450"/>
            <a:ext cx="2392363" cy="563563"/>
            <a:chOff x="1566" y="164"/>
            <a:chExt cx="1455" cy="425"/>
          </a:xfrm>
        </p:grpSpPr>
        <p:sp>
          <p:nvSpPr>
            <p:cNvPr id="5123" name="任意多边形 1031"/>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24" name="任意多边形 1032"/>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25" name="任意多边形 1033"/>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26" name="任意多边形 1034"/>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27" name="任意多边形 1035"/>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28" name="任意多边形 1036"/>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29" name="任意多边形 1037"/>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30" name="任意多边形 1038"/>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31" name="任意多边形 1039"/>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32" name="任意多边形 1040"/>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33" name="任意多边形 1041"/>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34" name="任意多边形 1042"/>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35" name="任意多边形 1043"/>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36" name="任意多边形 1044"/>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37" name="任意多边形 1045"/>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5138" name="任意多边形 1046"/>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5139" name="任意多边形 1048"/>
          <p:cNvSpPr/>
          <p:nvPr/>
        </p:nvSpPr>
        <p:spPr>
          <a:xfrm>
            <a:off x="95250" y="6446838"/>
            <a:ext cx="8970963" cy="314325"/>
          </a:xfrm>
          <a:custGeom>
            <a:avLst/>
            <a:gdLst/>
            <a:ahLst/>
            <a:cxnLst/>
            <a:rect l="0" t="0" r="0" b="0"/>
            <a:pathLst>
              <a:path w="5651" h="198">
                <a:moveTo>
                  <a:pt x="4" y="198"/>
                </a:moveTo>
                <a:lnTo>
                  <a:pt x="5651" y="198"/>
                </a:lnTo>
                <a:lnTo>
                  <a:pt x="5646" y="94"/>
                </a:lnTo>
                <a:lnTo>
                  <a:pt x="1491" y="94"/>
                </a:lnTo>
                <a:lnTo>
                  <a:pt x="1343" y="2"/>
                </a:lnTo>
                <a:lnTo>
                  <a:pt x="0" y="0"/>
                </a:lnTo>
                <a:lnTo>
                  <a:pt x="4" y="198"/>
                </a:lnTo>
                <a:close/>
              </a:path>
            </a:pathLst>
          </a:custGeom>
          <a:solidFill>
            <a:schemeClr val="tx1"/>
          </a:solidFill>
          <a:ln w="9525">
            <a:noFill/>
          </a:ln>
        </p:spPr>
        <p:txBody>
          <a:bodyPr/>
          <a:lstStyle/>
          <a:p>
            <a:endParaRPr lang="zh-CN" altLang="en-US"/>
          </a:p>
        </p:txBody>
      </p:sp>
      <p:sp>
        <p:nvSpPr>
          <p:cNvPr id="5140" name="任意多边形 1049"/>
          <p:cNvSpPr/>
          <p:nvPr/>
        </p:nvSpPr>
        <p:spPr>
          <a:xfrm>
            <a:off x="168275" y="6578600"/>
            <a:ext cx="8975725" cy="279400"/>
          </a:xfrm>
          <a:custGeom>
            <a:avLst/>
            <a:gdLst/>
            <a:ahLst/>
            <a:cxnLst/>
            <a:rect l="0" t="0" r="0" b="0"/>
            <a:pathLst>
              <a:path w="5650" h="176">
                <a:moveTo>
                  <a:pt x="0" y="176"/>
                </a:moveTo>
                <a:lnTo>
                  <a:pt x="5650" y="169"/>
                </a:lnTo>
                <a:lnTo>
                  <a:pt x="5646" y="95"/>
                </a:lnTo>
                <a:lnTo>
                  <a:pt x="1478" y="95"/>
                </a:lnTo>
                <a:lnTo>
                  <a:pt x="1317" y="3"/>
                </a:lnTo>
                <a:lnTo>
                  <a:pt x="0" y="0"/>
                </a:lnTo>
                <a:lnTo>
                  <a:pt x="0" y="176"/>
                </a:lnTo>
                <a:close/>
              </a:path>
            </a:pathLst>
          </a:custGeom>
          <a:solidFill>
            <a:schemeClr val="bg1"/>
          </a:solidFill>
          <a:ln w="9525">
            <a:noFill/>
          </a:ln>
        </p:spPr>
        <p:txBody>
          <a:bodyPr/>
          <a:lstStyle/>
          <a:p>
            <a:endParaRPr lang="zh-CN" altLang="en-US"/>
          </a:p>
        </p:txBody>
      </p:sp>
      <p:sp>
        <p:nvSpPr>
          <p:cNvPr id="5141" name="任意多边形 1050"/>
          <p:cNvSpPr/>
          <p:nvPr/>
        </p:nvSpPr>
        <p:spPr>
          <a:xfrm>
            <a:off x="0" y="0"/>
            <a:ext cx="8956675" cy="179388"/>
          </a:xfrm>
          <a:custGeom>
            <a:avLst/>
            <a:gdLst/>
            <a:ahLst/>
            <a:cxnLst/>
            <a:rect l="0" t="0" r="0" b="0"/>
            <a:pathLst>
              <a:path w="5639" h="113">
                <a:moveTo>
                  <a:pt x="0" y="0"/>
                </a:moveTo>
                <a:lnTo>
                  <a:pt x="5582" y="0"/>
                </a:lnTo>
                <a:cubicBezTo>
                  <a:pt x="5630" y="3"/>
                  <a:pt x="5639" y="45"/>
                  <a:pt x="5639" y="45"/>
                </a:cubicBezTo>
                <a:lnTo>
                  <a:pt x="5636" y="113"/>
                </a:lnTo>
                <a:lnTo>
                  <a:pt x="0" y="113"/>
                </a:lnTo>
                <a:lnTo>
                  <a:pt x="0" y="0"/>
                </a:lnTo>
                <a:close/>
              </a:path>
            </a:pathLst>
          </a:custGeom>
          <a:pattFill prst="dkUpDiag">
            <a:fgClr>
              <a:schemeClr val="accent1"/>
            </a:fgClr>
            <a:bgClr>
              <a:schemeClr val="bg1"/>
            </a:bgClr>
          </a:pattFill>
          <a:ln w="9525">
            <a:noFill/>
          </a:ln>
        </p:spPr>
        <p:txBody>
          <a:bodyPr/>
          <a:lstStyle/>
          <a:p>
            <a:endParaRPr lang="zh-CN" altLang="en-US"/>
          </a:p>
        </p:txBody>
      </p:sp>
      <p:sp>
        <p:nvSpPr>
          <p:cNvPr id="5142" name="任意多边形 1051"/>
          <p:cNvSpPr/>
          <p:nvPr/>
        </p:nvSpPr>
        <p:spPr>
          <a:xfrm>
            <a:off x="92075" y="307975"/>
            <a:ext cx="8955088" cy="938213"/>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solidFill>
            <a:schemeClr val="tx1"/>
          </a:solidFill>
          <a:ln w="9525">
            <a:noFill/>
          </a:ln>
        </p:spPr>
        <p:txBody>
          <a:bodyPr/>
          <a:lstStyle/>
          <a:p>
            <a:endParaRPr lang="zh-CN" altLang="en-US"/>
          </a:p>
        </p:txBody>
      </p:sp>
      <p:sp>
        <p:nvSpPr>
          <p:cNvPr id="5143" name="任意多边形 1052"/>
          <p:cNvSpPr/>
          <p:nvPr/>
        </p:nvSpPr>
        <p:spPr>
          <a:xfrm>
            <a:off x="92075" y="306388"/>
            <a:ext cx="8955088" cy="836612"/>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gradFill rotWithShape="0">
            <a:gsLst>
              <a:gs pos="0">
                <a:schemeClr val="bg1"/>
              </a:gs>
              <a:gs pos="100000">
                <a:srgbClr val="78A8C6"/>
              </a:gs>
            </a:gsLst>
            <a:lin ang="0" scaled="1"/>
            <a:tileRect/>
          </a:gradFill>
          <a:ln w="9525">
            <a:noFill/>
          </a:ln>
        </p:spPr>
        <p:txBody>
          <a:bodyPr/>
          <a:lstStyle/>
          <a:p>
            <a:endParaRPr lang="zh-CN" altLang="en-US"/>
          </a:p>
        </p:txBody>
      </p:sp>
      <p:sp>
        <p:nvSpPr>
          <p:cNvPr id="5144" name="矩形 1055"/>
          <p:cNvSpPr/>
          <p:nvPr/>
        </p:nvSpPr>
        <p:spPr>
          <a:xfrm flipV="1">
            <a:off x="95250" y="6723063"/>
            <a:ext cx="8977313" cy="55562"/>
          </a:xfrm>
          <a:prstGeom prst="rect">
            <a:avLst/>
          </a:prstGeom>
          <a:solidFill>
            <a:schemeClr val="accent1"/>
          </a:solidFill>
          <a:ln w="9525">
            <a:noFill/>
          </a:ln>
        </p:spPr>
        <p:txBody>
          <a:bodyPr anchor="t" anchorCtr="0"/>
          <a:lstStyle/>
          <a:p>
            <a:pPr lvl="0" algn="ctr"/>
            <a:endParaRPr lang="zh-CN" altLang="en-US" dirty="0">
              <a:latin typeface="Arial" panose="020B0604020202020204" pitchFamily="34" charset="0"/>
              <a:ea typeface="宋体" panose="02010600030101010101" pitchFamily="2" charset="-122"/>
            </a:endParaRPr>
          </a:p>
        </p:txBody>
      </p:sp>
      <p:sp>
        <p:nvSpPr>
          <p:cNvPr id="5145" name="任意多边形 1058"/>
          <p:cNvSpPr/>
          <p:nvPr/>
        </p:nvSpPr>
        <p:spPr>
          <a:xfrm>
            <a:off x="6896100" y="1047750"/>
            <a:ext cx="2155825" cy="52388"/>
          </a:xfrm>
          <a:custGeom>
            <a:avLst/>
            <a:gdLst/>
            <a:ahLst/>
            <a:cxnLst/>
            <a:rect l="0" t="0" r="0" b="0"/>
            <a:pathLst>
              <a:path w="1358" h="33">
                <a:moveTo>
                  <a:pt x="0" y="2"/>
                </a:moveTo>
                <a:lnTo>
                  <a:pt x="1358" y="0"/>
                </a:lnTo>
                <a:lnTo>
                  <a:pt x="1356" y="32"/>
                </a:lnTo>
                <a:lnTo>
                  <a:pt x="60" y="33"/>
                </a:lnTo>
                <a:lnTo>
                  <a:pt x="0" y="2"/>
                </a:lnTo>
                <a:close/>
              </a:path>
            </a:pathLst>
          </a:custGeom>
          <a:solidFill>
            <a:srgbClr val="FFFFFF">
              <a:alpha val="29999"/>
            </a:srgbClr>
          </a:solidFill>
          <a:ln w="9525">
            <a:noFill/>
          </a:ln>
        </p:spPr>
        <p:txBody>
          <a:bodyPr/>
          <a:lstStyle/>
          <a:p>
            <a:endParaRPr lang="zh-CN" altLang="en-US"/>
          </a:p>
        </p:txBody>
      </p:sp>
      <p:sp>
        <p:nvSpPr>
          <p:cNvPr id="5146" name="标题 1025"/>
          <p:cNvSpPr>
            <a:spLocks noGrp="1"/>
          </p:cNvSpPr>
          <p:nvPr>
            <p:ph type="title"/>
          </p:nvPr>
        </p:nvSpPr>
        <p:spPr>
          <a:xfrm>
            <a:off x="457200" y="238125"/>
            <a:ext cx="6477000" cy="868363"/>
          </a:xfrm>
          <a:prstGeom prst="rect">
            <a:avLst/>
          </a:prstGeom>
          <a:noFill/>
          <a:ln w="9525">
            <a:noFill/>
          </a:ln>
        </p:spPr>
        <p:txBody>
          <a:bodyPr anchor="ctr" anchorCtr="0"/>
          <a:lstStyle/>
          <a:p>
            <a:pPr lvl="0"/>
            <a:r>
              <a:rPr lang="zh-CN" altLang="en-US" dirty="0"/>
              <a:t>单击此处编辑母版标题样式</a:t>
            </a:r>
          </a:p>
        </p:txBody>
      </p:sp>
      <p:sp>
        <p:nvSpPr>
          <p:cNvPr id="5147" name="文本占位符 1026"/>
          <p:cNvSpPr>
            <a:spLocks noGrp="1"/>
          </p:cNvSpPr>
          <p:nvPr>
            <p:ph type="body"/>
          </p:nvPr>
        </p:nvSpPr>
        <p:spPr>
          <a:xfrm>
            <a:off x="468313" y="1412875"/>
            <a:ext cx="8229600" cy="4733925"/>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1027"/>
          <p:cNvSpPr>
            <a:spLocks noGrp="1"/>
          </p:cNvSpPr>
          <p:nvPr>
            <p:ph type="dt" sz="half" idx="2"/>
          </p:nvPr>
        </p:nvSpPr>
        <p:spPr>
          <a:xfrm>
            <a:off x="3048000" y="6311900"/>
            <a:ext cx="1712913" cy="290513"/>
          </a:xfrm>
          <a:prstGeom prst="rect">
            <a:avLst/>
          </a:prstGeom>
          <a:noFill/>
          <a:ln w="9525">
            <a:noFill/>
          </a:ln>
        </p:spPr>
        <p:txBody>
          <a:bodyPr/>
          <a:lstStyle>
            <a:lvl1pP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3" name="页脚占位符 1028"/>
          <p:cNvSpPr>
            <a:spLocks noGrp="1"/>
          </p:cNvSpPr>
          <p:nvPr>
            <p:ph type="ftr" sz="quarter" idx="3"/>
          </p:nvPr>
        </p:nvSpPr>
        <p:spPr>
          <a:xfrm>
            <a:off x="4830763" y="6323013"/>
            <a:ext cx="2311400" cy="290513"/>
          </a:xfrm>
          <a:prstGeom prst="rect">
            <a:avLst/>
          </a:prstGeom>
          <a:noFill/>
          <a:ln w="9525">
            <a:noFill/>
          </a:ln>
        </p:spPr>
        <p:txBody>
          <a:bodyPr/>
          <a:lstStyle>
            <a:lvl1pPr algn="ct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4" name="灯片编号占位符 1029"/>
          <p:cNvSpPr>
            <a:spLocks noGrp="1"/>
          </p:cNvSpPr>
          <p:nvPr>
            <p:ph type="sldNum" sz="quarter" idx="4"/>
          </p:nvPr>
        </p:nvSpPr>
        <p:spPr>
          <a:xfrm>
            <a:off x="7116763" y="6323013"/>
            <a:ext cx="1616075" cy="290513"/>
          </a:xfrm>
          <a:prstGeom prst="rect">
            <a:avLst/>
          </a:prstGeom>
          <a:noFill/>
          <a:ln w="9525">
            <a:noFill/>
          </a:ln>
        </p:spPr>
        <p:txBody>
          <a:bodyPr/>
          <a:lstStyle>
            <a:lvl1pPr algn="r">
              <a:defRPr sz="1000">
                <a:solidFill>
                  <a:srgbClr val="000000"/>
                </a:solidFill>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rgbClr val="FFFFFF"/>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2pPr>
      <a:lvl3pPr marL="914400" lvl="2"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3pPr>
      <a:lvl4pPr marL="1371600" lvl="3"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4pPr>
      <a:lvl5pPr marL="1828800" lvl="4"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5pPr>
      <a:lvl6pPr marL="2286000" lvl="5"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6pPr>
      <a:lvl7pPr marL="2743200" lvl="6"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7pPr>
      <a:lvl8pPr marL="3200400" lvl="7"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8pPr>
      <a:lvl9pPr marL="3657600" lvl="8"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146" name="组合 1030"/>
          <p:cNvGrpSpPr/>
          <p:nvPr/>
        </p:nvGrpSpPr>
        <p:grpSpPr>
          <a:xfrm>
            <a:off x="6553200" y="6013450"/>
            <a:ext cx="2392363" cy="563563"/>
            <a:chOff x="1566" y="164"/>
            <a:chExt cx="1455" cy="425"/>
          </a:xfrm>
        </p:grpSpPr>
        <p:sp>
          <p:nvSpPr>
            <p:cNvPr id="6147" name="任意多边形 1031"/>
            <p:cNvSpPr/>
            <p:nvPr/>
          </p:nvSpPr>
          <p:spPr>
            <a:xfrm>
              <a:off x="1892" y="468"/>
              <a:ext cx="39" cy="121"/>
            </a:xfrm>
            <a:custGeom>
              <a:avLst/>
              <a:gdLst/>
              <a:ahLst/>
              <a:cxnLst/>
              <a:rect l="0" t="0" r="0" b="0"/>
              <a:pathLst>
                <a:path w="39" h="121">
                  <a:moveTo>
                    <a:pt x="37" y="36"/>
                  </a:moveTo>
                  <a:lnTo>
                    <a:pt x="35" y="36"/>
                  </a:lnTo>
                  <a:lnTo>
                    <a:pt x="30" y="36"/>
                  </a:lnTo>
                  <a:lnTo>
                    <a:pt x="22" y="34"/>
                  </a:lnTo>
                  <a:lnTo>
                    <a:pt x="15" y="30"/>
                  </a:lnTo>
                  <a:lnTo>
                    <a:pt x="7" y="23"/>
                  </a:lnTo>
                  <a:lnTo>
                    <a:pt x="3" y="13"/>
                  </a:lnTo>
                  <a:lnTo>
                    <a:pt x="0" y="0"/>
                  </a:lnTo>
                  <a:lnTo>
                    <a:pt x="3" y="0"/>
                  </a:lnTo>
                  <a:lnTo>
                    <a:pt x="7" y="1"/>
                  </a:lnTo>
                  <a:lnTo>
                    <a:pt x="15" y="3"/>
                  </a:lnTo>
                  <a:lnTo>
                    <a:pt x="23" y="5"/>
                  </a:lnTo>
                  <a:lnTo>
                    <a:pt x="30" y="11"/>
                  </a:lnTo>
                  <a:lnTo>
                    <a:pt x="37" y="20"/>
                  </a:lnTo>
                  <a:lnTo>
                    <a:pt x="39" y="34"/>
                  </a:lnTo>
                  <a:lnTo>
                    <a:pt x="39" y="121"/>
                  </a:lnTo>
                  <a:lnTo>
                    <a:pt x="37" y="121"/>
                  </a:lnTo>
                  <a:lnTo>
                    <a:pt x="37" y="36"/>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48" name="任意多边形 1032"/>
            <p:cNvSpPr/>
            <p:nvPr/>
          </p:nvSpPr>
          <p:spPr>
            <a:xfrm>
              <a:off x="2271" y="450"/>
              <a:ext cx="45" cy="139"/>
            </a:xfrm>
            <a:custGeom>
              <a:avLst/>
              <a:gdLst/>
              <a:ahLst/>
              <a:cxnLst/>
              <a:rect l="0" t="0" r="0" b="0"/>
              <a:pathLst>
                <a:path w="45" h="139">
                  <a:moveTo>
                    <a:pt x="3" y="42"/>
                  </a:moveTo>
                  <a:lnTo>
                    <a:pt x="6" y="42"/>
                  </a:lnTo>
                  <a:lnTo>
                    <a:pt x="12" y="42"/>
                  </a:lnTo>
                  <a:lnTo>
                    <a:pt x="20" y="39"/>
                  </a:lnTo>
                  <a:lnTo>
                    <a:pt x="29" y="35"/>
                  </a:lnTo>
                  <a:lnTo>
                    <a:pt x="37" y="27"/>
                  </a:lnTo>
                  <a:lnTo>
                    <a:pt x="43" y="17"/>
                  </a:lnTo>
                  <a:lnTo>
                    <a:pt x="45" y="2"/>
                  </a:lnTo>
                  <a:lnTo>
                    <a:pt x="43" y="0"/>
                  </a:lnTo>
                  <a:lnTo>
                    <a:pt x="37" y="2"/>
                  </a:lnTo>
                  <a:lnTo>
                    <a:pt x="29" y="3"/>
                  </a:lnTo>
                  <a:lnTo>
                    <a:pt x="19" y="7"/>
                  </a:lnTo>
                  <a:lnTo>
                    <a:pt x="11" y="14"/>
                  </a:lnTo>
                  <a:lnTo>
                    <a:pt x="4" y="23"/>
                  </a:lnTo>
                  <a:lnTo>
                    <a:pt x="0" y="39"/>
                  </a:lnTo>
                  <a:lnTo>
                    <a:pt x="0" y="139"/>
                  </a:lnTo>
                  <a:lnTo>
                    <a:pt x="3" y="139"/>
                  </a:lnTo>
                  <a:lnTo>
                    <a:pt x="3" y="4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49" name="任意多边形 1033"/>
            <p:cNvSpPr/>
            <p:nvPr/>
          </p:nvSpPr>
          <p:spPr>
            <a:xfrm>
              <a:off x="1765" y="378"/>
              <a:ext cx="146" cy="211"/>
            </a:xfrm>
            <a:custGeom>
              <a:avLst/>
              <a:gdLst/>
              <a:ahLst/>
              <a:cxnLst/>
              <a:rect l="0" t="0" r="0" b="0"/>
              <a:pathLst>
                <a:path w="146" h="211">
                  <a:moveTo>
                    <a:pt x="68" y="67"/>
                  </a:moveTo>
                  <a:lnTo>
                    <a:pt x="67" y="67"/>
                  </a:lnTo>
                  <a:lnTo>
                    <a:pt x="60" y="66"/>
                  </a:lnTo>
                  <a:lnTo>
                    <a:pt x="50" y="64"/>
                  </a:lnTo>
                  <a:lnTo>
                    <a:pt x="41" y="62"/>
                  </a:lnTo>
                  <a:lnTo>
                    <a:pt x="29" y="55"/>
                  </a:lnTo>
                  <a:lnTo>
                    <a:pt x="18" y="47"/>
                  </a:lnTo>
                  <a:lnTo>
                    <a:pt x="10" y="35"/>
                  </a:lnTo>
                  <a:lnTo>
                    <a:pt x="3" y="20"/>
                  </a:lnTo>
                  <a:lnTo>
                    <a:pt x="0" y="0"/>
                  </a:lnTo>
                  <a:lnTo>
                    <a:pt x="3" y="0"/>
                  </a:lnTo>
                  <a:lnTo>
                    <a:pt x="10" y="0"/>
                  </a:lnTo>
                  <a:lnTo>
                    <a:pt x="19" y="0"/>
                  </a:lnTo>
                  <a:lnTo>
                    <a:pt x="30" y="2"/>
                  </a:lnTo>
                  <a:lnTo>
                    <a:pt x="41" y="6"/>
                  </a:lnTo>
                  <a:lnTo>
                    <a:pt x="53" y="14"/>
                  </a:lnTo>
                  <a:lnTo>
                    <a:pt x="62" y="25"/>
                  </a:lnTo>
                  <a:lnTo>
                    <a:pt x="69" y="41"/>
                  </a:lnTo>
                  <a:lnTo>
                    <a:pt x="73" y="62"/>
                  </a:lnTo>
                  <a:lnTo>
                    <a:pt x="73" y="60"/>
                  </a:lnTo>
                  <a:lnTo>
                    <a:pt x="73" y="55"/>
                  </a:lnTo>
                  <a:lnTo>
                    <a:pt x="75" y="45"/>
                  </a:lnTo>
                  <a:lnTo>
                    <a:pt x="79" y="36"/>
                  </a:lnTo>
                  <a:lnTo>
                    <a:pt x="84" y="25"/>
                  </a:lnTo>
                  <a:lnTo>
                    <a:pt x="92" y="16"/>
                  </a:lnTo>
                  <a:lnTo>
                    <a:pt x="106" y="8"/>
                  </a:lnTo>
                  <a:lnTo>
                    <a:pt x="123" y="2"/>
                  </a:lnTo>
                  <a:lnTo>
                    <a:pt x="146" y="0"/>
                  </a:lnTo>
                  <a:lnTo>
                    <a:pt x="145" y="2"/>
                  </a:lnTo>
                  <a:lnTo>
                    <a:pt x="145" y="8"/>
                  </a:lnTo>
                  <a:lnTo>
                    <a:pt x="143" y="17"/>
                  </a:lnTo>
                  <a:lnTo>
                    <a:pt x="139" y="28"/>
                  </a:lnTo>
                  <a:lnTo>
                    <a:pt x="134" y="39"/>
                  </a:lnTo>
                  <a:lnTo>
                    <a:pt x="126" y="49"/>
                  </a:lnTo>
                  <a:lnTo>
                    <a:pt x="114" y="59"/>
                  </a:lnTo>
                  <a:lnTo>
                    <a:pt x="98" y="64"/>
                  </a:lnTo>
                  <a:lnTo>
                    <a:pt x="79" y="67"/>
                  </a:lnTo>
                  <a:lnTo>
                    <a:pt x="79" y="211"/>
                  </a:lnTo>
                  <a:lnTo>
                    <a:pt x="68" y="211"/>
                  </a:lnTo>
                  <a:lnTo>
                    <a:pt x="68"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50" name="任意多边形 1034"/>
            <p:cNvSpPr/>
            <p:nvPr/>
          </p:nvSpPr>
          <p:spPr>
            <a:xfrm>
              <a:off x="2792" y="378"/>
              <a:ext cx="144" cy="211"/>
            </a:xfrm>
            <a:custGeom>
              <a:avLst/>
              <a:gdLst/>
              <a:ahLst/>
              <a:cxnLst/>
              <a:rect l="0" t="0" r="0" b="0"/>
              <a:pathLst>
                <a:path w="144" h="211">
                  <a:moveTo>
                    <a:pt x="67" y="67"/>
                  </a:moveTo>
                  <a:lnTo>
                    <a:pt x="66" y="67"/>
                  </a:lnTo>
                  <a:lnTo>
                    <a:pt x="59" y="66"/>
                  </a:lnTo>
                  <a:lnTo>
                    <a:pt x="50" y="64"/>
                  </a:lnTo>
                  <a:lnTo>
                    <a:pt x="39" y="62"/>
                  </a:lnTo>
                  <a:lnTo>
                    <a:pt x="28" y="55"/>
                  </a:lnTo>
                  <a:lnTo>
                    <a:pt x="17" y="47"/>
                  </a:lnTo>
                  <a:lnTo>
                    <a:pt x="9" y="35"/>
                  </a:lnTo>
                  <a:lnTo>
                    <a:pt x="2" y="20"/>
                  </a:lnTo>
                  <a:lnTo>
                    <a:pt x="0" y="0"/>
                  </a:lnTo>
                  <a:lnTo>
                    <a:pt x="2" y="0"/>
                  </a:lnTo>
                  <a:lnTo>
                    <a:pt x="9" y="0"/>
                  </a:lnTo>
                  <a:lnTo>
                    <a:pt x="17" y="0"/>
                  </a:lnTo>
                  <a:lnTo>
                    <a:pt x="28" y="2"/>
                  </a:lnTo>
                  <a:lnTo>
                    <a:pt x="40" y="6"/>
                  </a:lnTo>
                  <a:lnTo>
                    <a:pt x="51" y="14"/>
                  </a:lnTo>
                  <a:lnTo>
                    <a:pt x="62" y="25"/>
                  </a:lnTo>
                  <a:lnTo>
                    <a:pt x="69" y="41"/>
                  </a:lnTo>
                  <a:lnTo>
                    <a:pt x="73" y="62"/>
                  </a:lnTo>
                  <a:lnTo>
                    <a:pt x="73" y="60"/>
                  </a:lnTo>
                  <a:lnTo>
                    <a:pt x="73" y="55"/>
                  </a:lnTo>
                  <a:lnTo>
                    <a:pt x="74" y="45"/>
                  </a:lnTo>
                  <a:lnTo>
                    <a:pt x="77" y="36"/>
                  </a:lnTo>
                  <a:lnTo>
                    <a:pt x="82" y="25"/>
                  </a:lnTo>
                  <a:lnTo>
                    <a:pt x="91" y="16"/>
                  </a:lnTo>
                  <a:lnTo>
                    <a:pt x="105" y="8"/>
                  </a:lnTo>
                  <a:lnTo>
                    <a:pt x="121" y="2"/>
                  </a:lnTo>
                  <a:lnTo>
                    <a:pt x="144" y="0"/>
                  </a:lnTo>
                  <a:lnTo>
                    <a:pt x="144" y="2"/>
                  </a:lnTo>
                  <a:lnTo>
                    <a:pt x="144" y="8"/>
                  </a:lnTo>
                  <a:lnTo>
                    <a:pt x="141" y="17"/>
                  </a:lnTo>
                  <a:lnTo>
                    <a:pt x="139" y="28"/>
                  </a:lnTo>
                  <a:lnTo>
                    <a:pt x="133" y="39"/>
                  </a:lnTo>
                  <a:lnTo>
                    <a:pt x="125" y="49"/>
                  </a:lnTo>
                  <a:lnTo>
                    <a:pt x="113" y="59"/>
                  </a:lnTo>
                  <a:lnTo>
                    <a:pt x="97" y="64"/>
                  </a:lnTo>
                  <a:lnTo>
                    <a:pt x="77" y="67"/>
                  </a:lnTo>
                  <a:lnTo>
                    <a:pt x="77" y="211"/>
                  </a:lnTo>
                  <a:lnTo>
                    <a:pt x="67" y="211"/>
                  </a:lnTo>
                  <a:lnTo>
                    <a:pt x="67" y="6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51" name="任意多边形 1035"/>
            <p:cNvSpPr/>
            <p:nvPr/>
          </p:nvSpPr>
          <p:spPr>
            <a:xfrm>
              <a:off x="2631" y="457"/>
              <a:ext cx="89" cy="132"/>
            </a:xfrm>
            <a:custGeom>
              <a:avLst/>
              <a:gdLst/>
              <a:ahLst/>
              <a:cxnLst/>
              <a:rect l="0" t="0" r="0" b="0"/>
              <a:pathLst>
                <a:path w="89" h="132">
                  <a:moveTo>
                    <a:pt x="42" y="43"/>
                  </a:moveTo>
                  <a:lnTo>
                    <a:pt x="39" y="42"/>
                  </a:lnTo>
                  <a:lnTo>
                    <a:pt x="33" y="42"/>
                  </a:lnTo>
                  <a:lnTo>
                    <a:pt x="25" y="39"/>
                  </a:lnTo>
                  <a:lnTo>
                    <a:pt x="16" y="35"/>
                  </a:lnTo>
                  <a:lnTo>
                    <a:pt x="8" y="27"/>
                  </a:lnTo>
                  <a:lnTo>
                    <a:pt x="2" y="16"/>
                  </a:lnTo>
                  <a:lnTo>
                    <a:pt x="0" y="0"/>
                  </a:lnTo>
                  <a:lnTo>
                    <a:pt x="2" y="0"/>
                  </a:lnTo>
                  <a:lnTo>
                    <a:pt x="6" y="0"/>
                  </a:lnTo>
                  <a:lnTo>
                    <a:pt x="12" y="1"/>
                  </a:lnTo>
                  <a:lnTo>
                    <a:pt x="21" y="3"/>
                  </a:lnTo>
                  <a:lnTo>
                    <a:pt x="29" y="8"/>
                  </a:lnTo>
                  <a:lnTo>
                    <a:pt x="37" y="15"/>
                  </a:lnTo>
                  <a:lnTo>
                    <a:pt x="42" y="26"/>
                  </a:lnTo>
                  <a:lnTo>
                    <a:pt x="45" y="39"/>
                  </a:lnTo>
                  <a:lnTo>
                    <a:pt x="45" y="38"/>
                  </a:lnTo>
                  <a:lnTo>
                    <a:pt x="45" y="34"/>
                  </a:lnTo>
                  <a:lnTo>
                    <a:pt x="46" y="27"/>
                  </a:lnTo>
                  <a:lnTo>
                    <a:pt x="49" y="20"/>
                  </a:lnTo>
                  <a:lnTo>
                    <a:pt x="54" y="14"/>
                  </a:lnTo>
                  <a:lnTo>
                    <a:pt x="62" y="7"/>
                  </a:lnTo>
                  <a:lnTo>
                    <a:pt x="73" y="3"/>
                  </a:lnTo>
                  <a:lnTo>
                    <a:pt x="89" y="0"/>
                  </a:lnTo>
                  <a:lnTo>
                    <a:pt x="89" y="3"/>
                  </a:lnTo>
                  <a:lnTo>
                    <a:pt x="88" y="10"/>
                  </a:lnTo>
                  <a:lnTo>
                    <a:pt x="87" y="18"/>
                  </a:lnTo>
                  <a:lnTo>
                    <a:pt x="81" y="26"/>
                  </a:lnTo>
                  <a:lnTo>
                    <a:pt x="74" y="34"/>
                  </a:lnTo>
                  <a:lnTo>
                    <a:pt x="64" y="41"/>
                  </a:lnTo>
                  <a:lnTo>
                    <a:pt x="47" y="43"/>
                  </a:lnTo>
                  <a:lnTo>
                    <a:pt x="47" y="132"/>
                  </a:lnTo>
                  <a:lnTo>
                    <a:pt x="42" y="132"/>
                  </a:lnTo>
                  <a:lnTo>
                    <a:pt x="42"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52" name="任意多边形 1036"/>
            <p:cNvSpPr/>
            <p:nvPr/>
          </p:nvSpPr>
          <p:spPr>
            <a:xfrm>
              <a:off x="2430" y="403"/>
              <a:ext cx="88" cy="186"/>
            </a:xfrm>
            <a:custGeom>
              <a:avLst/>
              <a:gdLst/>
              <a:ahLst/>
              <a:cxnLst/>
              <a:rect l="0" t="0" r="0" b="0"/>
              <a:pathLst>
                <a:path w="88" h="186">
                  <a:moveTo>
                    <a:pt x="43" y="43"/>
                  </a:moveTo>
                  <a:lnTo>
                    <a:pt x="41" y="43"/>
                  </a:lnTo>
                  <a:lnTo>
                    <a:pt x="35" y="43"/>
                  </a:lnTo>
                  <a:lnTo>
                    <a:pt x="27" y="41"/>
                  </a:lnTo>
                  <a:lnTo>
                    <a:pt x="18" y="35"/>
                  </a:lnTo>
                  <a:lnTo>
                    <a:pt x="8" y="28"/>
                  </a:lnTo>
                  <a:lnTo>
                    <a:pt x="3" y="16"/>
                  </a:lnTo>
                  <a:lnTo>
                    <a:pt x="0" y="0"/>
                  </a:lnTo>
                  <a:lnTo>
                    <a:pt x="3" y="0"/>
                  </a:lnTo>
                  <a:lnTo>
                    <a:pt x="8" y="0"/>
                  </a:lnTo>
                  <a:lnTo>
                    <a:pt x="17" y="1"/>
                  </a:lnTo>
                  <a:lnTo>
                    <a:pt x="26" y="6"/>
                  </a:lnTo>
                  <a:lnTo>
                    <a:pt x="35" y="12"/>
                  </a:lnTo>
                  <a:lnTo>
                    <a:pt x="42" y="24"/>
                  </a:lnTo>
                  <a:lnTo>
                    <a:pt x="48" y="41"/>
                  </a:lnTo>
                  <a:lnTo>
                    <a:pt x="48" y="90"/>
                  </a:lnTo>
                  <a:lnTo>
                    <a:pt x="48" y="88"/>
                  </a:lnTo>
                  <a:lnTo>
                    <a:pt x="48" y="82"/>
                  </a:lnTo>
                  <a:lnTo>
                    <a:pt x="50" y="74"/>
                  </a:lnTo>
                  <a:lnTo>
                    <a:pt x="54" y="66"/>
                  </a:lnTo>
                  <a:lnTo>
                    <a:pt x="61" y="58"/>
                  </a:lnTo>
                  <a:lnTo>
                    <a:pt x="72" y="53"/>
                  </a:lnTo>
                  <a:lnTo>
                    <a:pt x="87" y="50"/>
                  </a:lnTo>
                  <a:lnTo>
                    <a:pt x="88" y="51"/>
                  </a:lnTo>
                  <a:lnTo>
                    <a:pt x="88" y="57"/>
                  </a:lnTo>
                  <a:lnTo>
                    <a:pt x="87" y="64"/>
                  </a:lnTo>
                  <a:lnTo>
                    <a:pt x="84" y="72"/>
                  </a:lnTo>
                  <a:lnTo>
                    <a:pt x="80" y="80"/>
                  </a:lnTo>
                  <a:lnTo>
                    <a:pt x="73" y="86"/>
                  </a:lnTo>
                  <a:lnTo>
                    <a:pt x="62" y="92"/>
                  </a:lnTo>
                  <a:lnTo>
                    <a:pt x="48" y="93"/>
                  </a:lnTo>
                  <a:lnTo>
                    <a:pt x="48" y="186"/>
                  </a:lnTo>
                  <a:lnTo>
                    <a:pt x="43" y="186"/>
                  </a:lnTo>
                  <a:lnTo>
                    <a:pt x="43" y="143"/>
                  </a:lnTo>
                  <a:lnTo>
                    <a:pt x="42" y="143"/>
                  </a:lnTo>
                  <a:lnTo>
                    <a:pt x="37" y="142"/>
                  </a:lnTo>
                  <a:lnTo>
                    <a:pt x="29" y="140"/>
                  </a:lnTo>
                  <a:lnTo>
                    <a:pt x="22" y="136"/>
                  </a:lnTo>
                  <a:lnTo>
                    <a:pt x="14" y="130"/>
                  </a:lnTo>
                  <a:lnTo>
                    <a:pt x="8" y="120"/>
                  </a:lnTo>
                  <a:lnTo>
                    <a:pt x="7" y="105"/>
                  </a:lnTo>
                  <a:lnTo>
                    <a:pt x="8" y="105"/>
                  </a:lnTo>
                  <a:lnTo>
                    <a:pt x="12" y="107"/>
                  </a:lnTo>
                  <a:lnTo>
                    <a:pt x="19" y="108"/>
                  </a:lnTo>
                  <a:lnTo>
                    <a:pt x="26" y="111"/>
                  </a:lnTo>
                  <a:lnTo>
                    <a:pt x="34" y="117"/>
                  </a:lnTo>
                  <a:lnTo>
                    <a:pt x="39" y="127"/>
                  </a:lnTo>
                  <a:lnTo>
                    <a:pt x="43" y="140"/>
                  </a:lnTo>
                  <a:lnTo>
                    <a:pt x="43" y="4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53" name="任意多边形 1037"/>
            <p:cNvSpPr/>
            <p:nvPr/>
          </p:nvSpPr>
          <p:spPr>
            <a:xfrm>
              <a:off x="1914" y="233"/>
              <a:ext cx="166" cy="356"/>
            </a:xfrm>
            <a:custGeom>
              <a:avLst/>
              <a:gdLst/>
              <a:ahLst/>
              <a:cxnLst/>
              <a:rect l="0" t="0" r="0" b="0"/>
              <a:pathLst>
                <a:path w="166" h="356">
                  <a:moveTo>
                    <a:pt x="82" y="84"/>
                  </a:moveTo>
                  <a:lnTo>
                    <a:pt x="85" y="84"/>
                  </a:lnTo>
                  <a:lnTo>
                    <a:pt x="91" y="84"/>
                  </a:lnTo>
                  <a:lnTo>
                    <a:pt x="101" y="81"/>
                  </a:lnTo>
                  <a:lnTo>
                    <a:pt x="112" y="78"/>
                  </a:lnTo>
                  <a:lnTo>
                    <a:pt x="124" y="73"/>
                  </a:lnTo>
                  <a:lnTo>
                    <a:pt x="136" y="66"/>
                  </a:lnTo>
                  <a:lnTo>
                    <a:pt x="148" y="56"/>
                  </a:lnTo>
                  <a:lnTo>
                    <a:pt x="156" y="42"/>
                  </a:lnTo>
                  <a:lnTo>
                    <a:pt x="163" y="23"/>
                  </a:lnTo>
                  <a:lnTo>
                    <a:pt x="166" y="2"/>
                  </a:lnTo>
                  <a:lnTo>
                    <a:pt x="163" y="0"/>
                  </a:lnTo>
                  <a:lnTo>
                    <a:pt x="158" y="0"/>
                  </a:lnTo>
                  <a:lnTo>
                    <a:pt x="148" y="0"/>
                  </a:lnTo>
                  <a:lnTo>
                    <a:pt x="137" y="3"/>
                  </a:lnTo>
                  <a:lnTo>
                    <a:pt x="125" y="6"/>
                  </a:lnTo>
                  <a:lnTo>
                    <a:pt x="113" y="12"/>
                  </a:lnTo>
                  <a:lnTo>
                    <a:pt x="101" y="22"/>
                  </a:lnTo>
                  <a:lnTo>
                    <a:pt x="90" y="35"/>
                  </a:lnTo>
                  <a:lnTo>
                    <a:pt x="82" y="54"/>
                  </a:lnTo>
                  <a:lnTo>
                    <a:pt x="77" y="78"/>
                  </a:lnTo>
                  <a:lnTo>
                    <a:pt x="77" y="173"/>
                  </a:lnTo>
                  <a:lnTo>
                    <a:pt x="77" y="170"/>
                  </a:lnTo>
                  <a:lnTo>
                    <a:pt x="77" y="165"/>
                  </a:lnTo>
                  <a:lnTo>
                    <a:pt x="74" y="157"/>
                  </a:lnTo>
                  <a:lnTo>
                    <a:pt x="71" y="146"/>
                  </a:lnTo>
                  <a:lnTo>
                    <a:pt x="67" y="134"/>
                  </a:lnTo>
                  <a:lnTo>
                    <a:pt x="60" y="123"/>
                  </a:lnTo>
                  <a:lnTo>
                    <a:pt x="50" y="112"/>
                  </a:lnTo>
                  <a:lnTo>
                    <a:pt x="38" y="104"/>
                  </a:lnTo>
                  <a:lnTo>
                    <a:pt x="20" y="97"/>
                  </a:lnTo>
                  <a:lnTo>
                    <a:pt x="0" y="96"/>
                  </a:lnTo>
                  <a:lnTo>
                    <a:pt x="0" y="97"/>
                  </a:lnTo>
                  <a:lnTo>
                    <a:pt x="0" y="103"/>
                  </a:lnTo>
                  <a:lnTo>
                    <a:pt x="0" y="111"/>
                  </a:lnTo>
                  <a:lnTo>
                    <a:pt x="0" y="120"/>
                  </a:lnTo>
                  <a:lnTo>
                    <a:pt x="2" y="131"/>
                  </a:lnTo>
                  <a:lnTo>
                    <a:pt x="8" y="143"/>
                  </a:lnTo>
                  <a:lnTo>
                    <a:pt x="15" y="154"/>
                  </a:lnTo>
                  <a:lnTo>
                    <a:pt x="24" y="163"/>
                  </a:lnTo>
                  <a:lnTo>
                    <a:pt x="38" y="171"/>
                  </a:lnTo>
                  <a:lnTo>
                    <a:pt x="55" y="177"/>
                  </a:lnTo>
                  <a:lnTo>
                    <a:pt x="77" y="178"/>
                  </a:lnTo>
                  <a:lnTo>
                    <a:pt x="77" y="356"/>
                  </a:lnTo>
                  <a:lnTo>
                    <a:pt x="82" y="356"/>
                  </a:lnTo>
                  <a:lnTo>
                    <a:pt x="82" y="274"/>
                  </a:lnTo>
                  <a:lnTo>
                    <a:pt x="85" y="273"/>
                  </a:lnTo>
                  <a:lnTo>
                    <a:pt x="91" y="273"/>
                  </a:lnTo>
                  <a:lnTo>
                    <a:pt x="101" y="271"/>
                  </a:lnTo>
                  <a:lnTo>
                    <a:pt x="112" y="267"/>
                  </a:lnTo>
                  <a:lnTo>
                    <a:pt x="124" y="262"/>
                  </a:lnTo>
                  <a:lnTo>
                    <a:pt x="135" y="252"/>
                  </a:lnTo>
                  <a:lnTo>
                    <a:pt x="144" y="240"/>
                  </a:lnTo>
                  <a:lnTo>
                    <a:pt x="151" y="224"/>
                  </a:lnTo>
                  <a:lnTo>
                    <a:pt x="154" y="203"/>
                  </a:lnTo>
                  <a:lnTo>
                    <a:pt x="152" y="203"/>
                  </a:lnTo>
                  <a:lnTo>
                    <a:pt x="145" y="203"/>
                  </a:lnTo>
                  <a:lnTo>
                    <a:pt x="137" y="204"/>
                  </a:lnTo>
                  <a:lnTo>
                    <a:pt x="128" y="207"/>
                  </a:lnTo>
                  <a:lnTo>
                    <a:pt x="117" y="211"/>
                  </a:lnTo>
                  <a:lnTo>
                    <a:pt x="106" y="219"/>
                  </a:lnTo>
                  <a:lnTo>
                    <a:pt x="97" y="231"/>
                  </a:lnTo>
                  <a:lnTo>
                    <a:pt x="89" y="247"/>
                  </a:lnTo>
                  <a:lnTo>
                    <a:pt x="82" y="267"/>
                  </a:lnTo>
                  <a:lnTo>
                    <a:pt x="82" y="84"/>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54" name="任意多边形 1038"/>
            <p:cNvSpPr/>
            <p:nvPr/>
          </p:nvSpPr>
          <p:spPr>
            <a:xfrm>
              <a:off x="2514" y="379"/>
              <a:ext cx="92" cy="210"/>
            </a:xfrm>
            <a:custGeom>
              <a:avLst/>
              <a:gdLst/>
              <a:ahLst/>
              <a:cxnLst/>
              <a:rect l="0" t="0" r="0" b="0"/>
              <a:pathLst>
                <a:path w="92" h="210">
                  <a:moveTo>
                    <a:pt x="43" y="210"/>
                  </a:moveTo>
                  <a:lnTo>
                    <a:pt x="43" y="162"/>
                  </a:lnTo>
                  <a:lnTo>
                    <a:pt x="40" y="162"/>
                  </a:lnTo>
                  <a:lnTo>
                    <a:pt x="36" y="160"/>
                  </a:lnTo>
                  <a:lnTo>
                    <a:pt x="30" y="159"/>
                  </a:lnTo>
                  <a:lnTo>
                    <a:pt x="23" y="155"/>
                  </a:lnTo>
                  <a:lnTo>
                    <a:pt x="16" y="150"/>
                  </a:lnTo>
                  <a:lnTo>
                    <a:pt x="12" y="141"/>
                  </a:lnTo>
                  <a:lnTo>
                    <a:pt x="11" y="129"/>
                  </a:lnTo>
                  <a:lnTo>
                    <a:pt x="12" y="129"/>
                  </a:lnTo>
                  <a:lnTo>
                    <a:pt x="16" y="129"/>
                  </a:lnTo>
                  <a:lnTo>
                    <a:pt x="23" y="132"/>
                  </a:lnTo>
                  <a:lnTo>
                    <a:pt x="31" y="137"/>
                  </a:lnTo>
                  <a:lnTo>
                    <a:pt x="38" y="145"/>
                  </a:lnTo>
                  <a:lnTo>
                    <a:pt x="43" y="159"/>
                  </a:lnTo>
                  <a:lnTo>
                    <a:pt x="43" y="108"/>
                  </a:lnTo>
                  <a:lnTo>
                    <a:pt x="40" y="108"/>
                  </a:lnTo>
                  <a:lnTo>
                    <a:pt x="35" y="106"/>
                  </a:lnTo>
                  <a:lnTo>
                    <a:pt x="28" y="105"/>
                  </a:lnTo>
                  <a:lnTo>
                    <a:pt x="20" y="101"/>
                  </a:lnTo>
                  <a:lnTo>
                    <a:pt x="12" y="94"/>
                  </a:lnTo>
                  <a:lnTo>
                    <a:pt x="7" y="83"/>
                  </a:lnTo>
                  <a:lnTo>
                    <a:pt x="5" y="70"/>
                  </a:lnTo>
                  <a:lnTo>
                    <a:pt x="7" y="70"/>
                  </a:lnTo>
                  <a:lnTo>
                    <a:pt x="11" y="70"/>
                  </a:lnTo>
                  <a:lnTo>
                    <a:pt x="17" y="71"/>
                  </a:lnTo>
                  <a:lnTo>
                    <a:pt x="24" y="74"/>
                  </a:lnTo>
                  <a:lnTo>
                    <a:pt x="31" y="81"/>
                  </a:lnTo>
                  <a:lnTo>
                    <a:pt x="38" y="90"/>
                  </a:lnTo>
                  <a:lnTo>
                    <a:pt x="43" y="105"/>
                  </a:lnTo>
                  <a:lnTo>
                    <a:pt x="43" y="43"/>
                  </a:lnTo>
                  <a:lnTo>
                    <a:pt x="40" y="43"/>
                  </a:lnTo>
                  <a:lnTo>
                    <a:pt x="34" y="42"/>
                  </a:lnTo>
                  <a:lnTo>
                    <a:pt x="26" y="39"/>
                  </a:lnTo>
                  <a:lnTo>
                    <a:pt x="16" y="35"/>
                  </a:lnTo>
                  <a:lnTo>
                    <a:pt x="8" y="27"/>
                  </a:lnTo>
                  <a:lnTo>
                    <a:pt x="1" y="16"/>
                  </a:lnTo>
                  <a:lnTo>
                    <a:pt x="0" y="0"/>
                  </a:lnTo>
                  <a:lnTo>
                    <a:pt x="1" y="0"/>
                  </a:lnTo>
                  <a:lnTo>
                    <a:pt x="7" y="0"/>
                  </a:lnTo>
                  <a:lnTo>
                    <a:pt x="13" y="1"/>
                  </a:lnTo>
                  <a:lnTo>
                    <a:pt x="23" y="5"/>
                  </a:lnTo>
                  <a:lnTo>
                    <a:pt x="31" y="12"/>
                  </a:lnTo>
                  <a:lnTo>
                    <a:pt x="39" y="23"/>
                  </a:lnTo>
                  <a:lnTo>
                    <a:pt x="46" y="40"/>
                  </a:lnTo>
                  <a:lnTo>
                    <a:pt x="46" y="38"/>
                  </a:lnTo>
                  <a:lnTo>
                    <a:pt x="49" y="32"/>
                  </a:lnTo>
                  <a:lnTo>
                    <a:pt x="51" y="24"/>
                  </a:lnTo>
                  <a:lnTo>
                    <a:pt x="58" y="15"/>
                  </a:lnTo>
                  <a:lnTo>
                    <a:pt x="66" y="8"/>
                  </a:lnTo>
                  <a:lnTo>
                    <a:pt x="77" y="1"/>
                  </a:lnTo>
                  <a:lnTo>
                    <a:pt x="92" y="0"/>
                  </a:lnTo>
                  <a:lnTo>
                    <a:pt x="92" y="1"/>
                  </a:lnTo>
                  <a:lnTo>
                    <a:pt x="90" y="8"/>
                  </a:lnTo>
                  <a:lnTo>
                    <a:pt x="88" y="16"/>
                  </a:lnTo>
                  <a:lnTo>
                    <a:pt x="82" y="25"/>
                  </a:lnTo>
                  <a:lnTo>
                    <a:pt x="74" y="34"/>
                  </a:lnTo>
                  <a:lnTo>
                    <a:pt x="63" y="40"/>
                  </a:lnTo>
                  <a:lnTo>
                    <a:pt x="49" y="43"/>
                  </a:lnTo>
                  <a:lnTo>
                    <a:pt x="49" y="124"/>
                  </a:lnTo>
                  <a:lnTo>
                    <a:pt x="49" y="121"/>
                  </a:lnTo>
                  <a:lnTo>
                    <a:pt x="50" y="116"/>
                  </a:lnTo>
                  <a:lnTo>
                    <a:pt x="53" y="108"/>
                  </a:lnTo>
                  <a:lnTo>
                    <a:pt x="59" y="100"/>
                  </a:lnTo>
                  <a:lnTo>
                    <a:pt x="67" y="94"/>
                  </a:lnTo>
                  <a:lnTo>
                    <a:pt x="81" y="92"/>
                  </a:lnTo>
                  <a:lnTo>
                    <a:pt x="81" y="93"/>
                  </a:lnTo>
                  <a:lnTo>
                    <a:pt x="80" y="98"/>
                  </a:lnTo>
                  <a:lnTo>
                    <a:pt x="77" y="106"/>
                  </a:lnTo>
                  <a:lnTo>
                    <a:pt x="73" y="114"/>
                  </a:lnTo>
                  <a:lnTo>
                    <a:pt x="67" y="121"/>
                  </a:lnTo>
                  <a:lnTo>
                    <a:pt x="59" y="127"/>
                  </a:lnTo>
                  <a:lnTo>
                    <a:pt x="49" y="129"/>
                  </a:lnTo>
                  <a:lnTo>
                    <a:pt x="49" y="210"/>
                  </a:lnTo>
                  <a:lnTo>
                    <a:pt x="43" y="210"/>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55" name="任意多边形 1039"/>
            <p:cNvSpPr/>
            <p:nvPr/>
          </p:nvSpPr>
          <p:spPr>
            <a:xfrm>
              <a:off x="1566" y="297"/>
              <a:ext cx="128" cy="292"/>
            </a:xfrm>
            <a:custGeom>
              <a:avLst/>
              <a:gdLst/>
              <a:ahLst/>
              <a:cxnLst/>
              <a:rect l="0" t="0" r="0" b="0"/>
              <a:pathLst>
                <a:path w="128" h="292">
                  <a:moveTo>
                    <a:pt x="61" y="292"/>
                  </a:moveTo>
                  <a:lnTo>
                    <a:pt x="61" y="225"/>
                  </a:lnTo>
                  <a:lnTo>
                    <a:pt x="58" y="225"/>
                  </a:lnTo>
                  <a:lnTo>
                    <a:pt x="54" y="225"/>
                  </a:lnTo>
                  <a:lnTo>
                    <a:pt x="46" y="222"/>
                  </a:lnTo>
                  <a:lnTo>
                    <a:pt x="38" y="219"/>
                  </a:lnTo>
                  <a:lnTo>
                    <a:pt x="29" y="214"/>
                  </a:lnTo>
                  <a:lnTo>
                    <a:pt x="23" y="206"/>
                  </a:lnTo>
                  <a:lnTo>
                    <a:pt x="17" y="195"/>
                  </a:lnTo>
                  <a:lnTo>
                    <a:pt x="15" y="180"/>
                  </a:lnTo>
                  <a:lnTo>
                    <a:pt x="17" y="180"/>
                  </a:lnTo>
                  <a:lnTo>
                    <a:pt x="23" y="180"/>
                  </a:lnTo>
                  <a:lnTo>
                    <a:pt x="29" y="182"/>
                  </a:lnTo>
                  <a:lnTo>
                    <a:pt x="38" y="186"/>
                  </a:lnTo>
                  <a:lnTo>
                    <a:pt x="47" y="194"/>
                  </a:lnTo>
                  <a:lnTo>
                    <a:pt x="54" y="205"/>
                  </a:lnTo>
                  <a:lnTo>
                    <a:pt x="61" y="221"/>
                  </a:lnTo>
                  <a:lnTo>
                    <a:pt x="61" y="151"/>
                  </a:lnTo>
                  <a:lnTo>
                    <a:pt x="58" y="149"/>
                  </a:lnTo>
                  <a:lnTo>
                    <a:pt x="52" y="149"/>
                  </a:lnTo>
                  <a:lnTo>
                    <a:pt x="44" y="147"/>
                  </a:lnTo>
                  <a:lnTo>
                    <a:pt x="34" y="144"/>
                  </a:lnTo>
                  <a:lnTo>
                    <a:pt x="24" y="137"/>
                  </a:lnTo>
                  <a:lnTo>
                    <a:pt x="16" y="128"/>
                  </a:lnTo>
                  <a:lnTo>
                    <a:pt x="11" y="114"/>
                  </a:lnTo>
                  <a:lnTo>
                    <a:pt x="8" y="98"/>
                  </a:lnTo>
                  <a:lnTo>
                    <a:pt x="9" y="97"/>
                  </a:lnTo>
                  <a:lnTo>
                    <a:pt x="15" y="97"/>
                  </a:lnTo>
                  <a:lnTo>
                    <a:pt x="21" y="98"/>
                  </a:lnTo>
                  <a:lnTo>
                    <a:pt x="29" y="101"/>
                  </a:lnTo>
                  <a:lnTo>
                    <a:pt x="39" y="106"/>
                  </a:lnTo>
                  <a:lnTo>
                    <a:pt x="47" y="116"/>
                  </a:lnTo>
                  <a:lnTo>
                    <a:pt x="55" y="128"/>
                  </a:lnTo>
                  <a:lnTo>
                    <a:pt x="61" y="147"/>
                  </a:lnTo>
                  <a:lnTo>
                    <a:pt x="61" y="60"/>
                  </a:lnTo>
                  <a:lnTo>
                    <a:pt x="58" y="60"/>
                  </a:lnTo>
                  <a:lnTo>
                    <a:pt x="52" y="59"/>
                  </a:lnTo>
                  <a:lnTo>
                    <a:pt x="44" y="58"/>
                  </a:lnTo>
                  <a:lnTo>
                    <a:pt x="35" y="55"/>
                  </a:lnTo>
                  <a:lnTo>
                    <a:pt x="25" y="50"/>
                  </a:lnTo>
                  <a:lnTo>
                    <a:pt x="16" y="43"/>
                  </a:lnTo>
                  <a:lnTo>
                    <a:pt x="8" y="32"/>
                  </a:lnTo>
                  <a:lnTo>
                    <a:pt x="3" y="19"/>
                  </a:lnTo>
                  <a:lnTo>
                    <a:pt x="0" y="0"/>
                  </a:lnTo>
                  <a:lnTo>
                    <a:pt x="3" y="0"/>
                  </a:lnTo>
                  <a:lnTo>
                    <a:pt x="8" y="0"/>
                  </a:lnTo>
                  <a:lnTo>
                    <a:pt x="16" y="1"/>
                  </a:lnTo>
                  <a:lnTo>
                    <a:pt x="27" y="5"/>
                  </a:lnTo>
                  <a:lnTo>
                    <a:pt x="38" y="10"/>
                  </a:lnTo>
                  <a:lnTo>
                    <a:pt x="48" y="21"/>
                  </a:lnTo>
                  <a:lnTo>
                    <a:pt x="56" y="36"/>
                  </a:lnTo>
                  <a:lnTo>
                    <a:pt x="65" y="56"/>
                  </a:lnTo>
                  <a:lnTo>
                    <a:pt x="65" y="54"/>
                  </a:lnTo>
                  <a:lnTo>
                    <a:pt x="66" y="48"/>
                  </a:lnTo>
                  <a:lnTo>
                    <a:pt x="70" y="39"/>
                  </a:lnTo>
                  <a:lnTo>
                    <a:pt x="77" y="28"/>
                  </a:lnTo>
                  <a:lnTo>
                    <a:pt x="85" y="19"/>
                  </a:lnTo>
                  <a:lnTo>
                    <a:pt x="96" y="9"/>
                  </a:lnTo>
                  <a:lnTo>
                    <a:pt x="110" y="2"/>
                  </a:lnTo>
                  <a:lnTo>
                    <a:pt x="128" y="0"/>
                  </a:lnTo>
                  <a:lnTo>
                    <a:pt x="128" y="2"/>
                  </a:lnTo>
                  <a:lnTo>
                    <a:pt x="127" y="9"/>
                  </a:lnTo>
                  <a:lnTo>
                    <a:pt x="124" y="19"/>
                  </a:lnTo>
                  <a:lnTo>
                    <a:pt x="119" y="31"/>
                  </a:lnTo>
                  <a:lnTo>
                    <a:pt x="112" y="41"/>
                  </a:lnTo>
                  <a:lnTo>
                    <a:pt x="101" y="51"/>
                  </a:lnTo>
                  <a:lnTo>
                    <a:pt x="86" y="58"/>
                  </a:lnTo>
                  <a:lnTo>
                    <a:pt x="67" y="60"/>
                  </a:lnTo>
                  <a:lnTo>
                    <a:pt x="67" y="172"/>
                  </a:lnTo>
                  <a:lnTo>
                    <a:pt x="69" y="170"/>
                  </a:lnTo>
                  <a:lnTo>
                    <a:pt x="70" y="164"/>
                  </a:lnTo>
                  <a:lnTo>
                    <a:pt x="73" y="155"/>
                  </a:lnTo>
                  <a:lnTo>
                    <a:pt x="78" y="145"/>
                  </a:lnTo>
                  <a:lnTo>
                    <a:pt x="86" y="136"/>
                  </a:lnTo>
                  <a:lnTo>
                    <a:pt x="97" y="130"/>
                  </a:lnTo>
                  <a:lnTo>
                    <a:pt x="113" y="128"/>
                  </a:lnTo>
                  <a:lnTo>
                    <a:pt x="113" y="130"/>
                  </a:lnTo>
                  <a:lnTo>
                    <a:pt x="112" y="136"/>
                  </a:lnTo>
                  <a:lnTo>
                    <a:pt x="109" y="144"/>
                  </a:lnTo>
                  <a:lnTo>
                    <a:pt x="105" y="153"/>
                  </a:lnTo>
                  <a:lnTo>
                    <a:pt x="100" y="163"/>
                  </a:lnTo>
                  <a:lnTo>
                    <a:pt x="92" y="172"/>
                  </a:lnTo>
                  <a:lnTo>
                    <a:pt x="82" y="178"/>
                  </a:lnTo>
                  <a:lnTo>
                    <a:pt x="67" y="180"/>
                  </a:lnTo>
                  <a:lnTo>
                    <a:pt x="67" y="292"/>
                  </a:lnTo>
                  <a:lnTo>
                    <a:pt x="61" y="29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56" name="任意多边形 1040"/>
            <p:cNvSpPr/>
            <p:nvPr/>
          </p:nvSpPr>
          <p:spPr>
            <a:xfrm>
              <a:off x="2596" y="332"/>
              <a:ext cx="68" cy="257"/>
            </a:xfrm>
            <a:custGeom>
              <a:avLst/>
              <a:gdLst/>
              <a:ahLst/>
              <a:cxnLst/>
              <a:rect l="0" t="0" r="0" b="0"/>
              <a:pathLst>
                <a:path w="68" h="257">
                  <a:moveTo>
                    <a:pt x="31" y="257"/>
                  </a:moveTo>
                  <a:lnTo>
                    <a:pt x="31" y="164"/>
                  </a:lnTo>
                  <a:lnTo>
                    <a:pt x="29" y="163"/>
                  </a:lnTo>
                  <a:lnTo>
                    <a:pt x="23" y="163"/>
                  </a:lnTo>
                  <a:lnTo>
                    <a:pt x="16" y="160"/>
                  </a:lnTo>
                  <a:lnTo>
                    <a:pt x="8" y="155"/>
                  </a:lnTo>
                  <a:lnTo>
                    <a:pt x="3" y="145"/>
                  </a:lnTo>
                  <a:lnTo>
                    <a:pt x="0" y="132"/>
                  </a:lnTo>
                  <a:lnTo>
                    <a:pt x="3" y="132"/>
                  </a:lnTo>
                  <a:lnTo>
                    <a:pt x="7" y="132"/>
                  </a:lnTo>
                  <a:lnTo>
                    <a:pt x="15" y="135"/>
                  </a:lnTo>
                  <a:lnTo>
                    <a:pt x="22" y="139"/>
                  </a:lnTo>
                  <a:lnTo>
                    <a:pt x="27" y="147"/>
                  </a:lnTo>
                  <a:lnTo>
                    <a:pt x="31" y="160"/>
                  </a:lnTo>
                  <a:lnTo>
                    <a:pt x="31" y="101"/>
                  </a:lnTo>
                  <a:lnTo>
                    <a:pt x="29" y="101"/>
                  </a:lnTo>
                  <a:lnTo>
                    <a:pt x="23" y="99"/>
                  </a:lnTo>
                  <a:lnTo>
                    <a:pt x="16" y="97"/>
                  </a:lnTo>
                  <a:lnTo>
                    <a:pt x="8" y="91"/>
                  </a:lnTo>
                  <a:lnTo>
                    <a:pt x="3" y="83"/>
                  </a:lnTo>
                  <a:lnTo>
                    <a:pt x="0" y="70"/>
                  </a:lnTo>
                  <a:lnTo>
                    <a:pt x="3" y="70"/>
                  </a:lnTo>
                  <a:lnTo>
                    <a:pt x="7" y="71"/>
                  </a:lnTo>
                  <a:lnTo>
                    <a:pt x="15" y="74"/>
                  </a:lnTo>
                  <a:lnTo>
                    <a:pt x="22" y="78"/>
                  </a:lnTo>
                  <a:lnTo>
                    <a:pt x="27" y="86"/>
                  </a:lnTo>
                  <a:lnTo>
                    <a:pt x="31" y="97"/>
                  </a:lnTo>
                  <a:lnTo>
                    <a:pt x="31" y="31"/>
                  </a:lnTo>
                  <a:lnTo>
                    <a:pt x="31" y="28"/>
                  </a:lnTo>
                  <a:lnTo>
                    <a:pt x="33" y="23"/>
                  </a:lnTo>
                  <a:lnTo>
                    <a:pt x="35" y="15"/>
                  </a:lnTo>
                  <a:lnTo>
                    <a:pt x="41" y="8"/>
                  </a:lnTo>
                  <a:lnTo>
                    <a:pt x="50" y="2"/>
                  </a:lnTo>
                  <a:lnTo>
                    <a:pt x="62" y="0"/>
                  </a:lnTo>
                  <a:lnTo>
                    <a:pt x="62" y="2"/>
                  </a:lnTo>
                  <a:lnTo>
                    <a:pt x="61" y="8"/>
                  </a:lnTo>
                  <a:lnTo>
                    <a:pt x="58" y="15"/>
                  </a:lnTo>
                  <a:lnTo>
                    <a:pt x="53" y="23"/>
                  </a:lnTo>
                  <a:lnTo>
                    <a:pt x="46" y="28"/>
                  </a:lnTo>
                  <a:lnTo>
                    <a:pt x="35" y="31"/>
                  </a:lnTo>
                  <a:lnTo>
                    <a:pt x="35" y="78"/>
                  </a:lnTo>
                  <a:lnTo>
                    <a:pt x="35" y="75"/>
                  </a:lnTo>
                  <a:lnTo>
                    <a:pt x="37" y="70"/>
                  </a:lnTo>
                  <a:lnTo>
                    <a:pt x="39" y="62"/>
                  </a:lnTo>
                  <a:lnTo>
                    <a:pt x="45" y="55"/>
                  </a:lnTo>
                  <a:lnTo>
                    <a:pt x="54" y="48"/>
                  </a:lnTo>
                  <a:lnTo>
                    <a:pt x="66" y="47"/>
                  </a:lnTo>
                  <a:lnTo>
                    <a:pt x="68" y="48"/>
                  </a:lnTo>
                  <a:lnTo>
                    <a:pt x="68" y="52"/>
                  </a:lnTo>
                  <a:lnTo>
                    <a:pt x="66" y="59"/>
                  </a:lnTo>
                  <a:lnTo>
                    <a:pt x="64" y="66"/>
                  </a:lnTo>
                  <a:lnTo>
                    <a:pt x="58" y="72"/>
                  </a:lnTo>
                  <a:lnTo>
                    <a:pt x="50" y="78"/>
                  </a:lnTo>
                  <a:lnTo>
                    <a:pt x="35" y="82"/>
                  </a:lnTo>
                  <a:lnTo>
                    <a:pt x="35" y="144"/>
                  </a:lnTo>
                  <a:lnTo>
                    <a:pt x="35" y="143"/>
                  </a:lnTo>
                  <a:lnTo>
                    <a:pt x="37" y="139"/>
                  </a:lnTo>
                  <a:lnTo>
                    <a:pt x="38" y="132"/>
                  </a:lnTo>
                  <a:lnTo>
                    <a:pt x="42" y="126"/>
                  </a:lnTo>
                  <a:lnTo>
                    <a:pt x="49" y="122"/>
                  </a:lnTo>
                  <a:lnTo>
                    <a:pt x="58" y="121"/>
                  </a:lnTo>
                  <a:lnTo>
                    <a:pt x="60" y="122"/>
                  </a:lnTo>
                  <a:lnTo>
                    <a:pt x="60" y="126"/>
                  </a:lnTo>
                  <a:lnTo>
                    <a:pt x="58" y="133"/>
                  </a:lnTo>
                  <a:lnTo>
                    <a:pt x="56" y="139"/>
                  </a:lnTo>
                  <a:lnTo>
                    <a:pt x="47" y="144"/>
                  </a:lnTo>
                  <a:lnTo>
                    <a:pt x="35" y="148"/>
                  </a:lnTo>
                  <a:lnTo>
                    <a:pt x="35" y="257"/>
                  </a:lnTo>
                  <a:lnTo>
                    <a:pt x="31" y="257"/>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57" name="任意多边形 1041"/>
            <p:cNvSpPr/>
            <p:nvPr/>
          </p:nvSpPr>
          <p:spPr>
            <a:xfrm>
              <a:off x="1672" y="164"/>
              <a:ext cx="111" cy="425"/>
            </a:xfrm>
            <a:custGeom>
              <a:avLst/>
              <a:gdLst/>
              <a:ahLst/>
              <a:cxnLst/>
              <a:rect l="0" t="0" r="0" b="0"/>
              <a:pathLst>
                <a:path w="111" h="425">
                  <a:moveTo>
                    <a:pt x="52" y="425"/>
                  </a:moveTo>
                  <a:lnTo>
                    <a:pt x="52" y="272"/>
                  </a:lnTo>
                  <a:lnTo>
                    <a:pt x="50" y="270"/>
                  </a:lnTo>
                  <a:lnTo>
                    <a:pt x="44" y="270"/>
                  </a:lnTo>
                  <a:lnTo>
                    <a:pt x="35" y="269"/>
                  </a:lnTo>
                  <a:lnTo>
                    <a:pt x="26" y="265"/>
                  </a:lnTo>
                  <a:lnTo>
                    <a:pt x="17" y="258"/>
                  </a:lnTo>
                  <a:lnTo>
                    <a:pt x="8" y="249"/>
                  </a:lnTo>
                  <a:lnTo>
                    <a:pt x="3" y="236"/>
                  </a:lnTo>
                  <a:lnTo>
                    <a:pt x="0" y="219"/>
                  </a:lnTo>
                  <a:lnTo>
                    <a:pt x="3" y="219"/>
                  </a:lnTo>
                  <a:lnTo>
                    <a:pt x="8" y="219"/>
                  </a:lnTo>
                  <a:lnTo>
                    <a:pt x="15" y="220"/>
                  </a:lnTo>
                  <a:lnTo>
                    <a:pt x="25" y="223"/>
                  </a:lnTo>
                  <a:lnTo>
                    <a:pt x="33" y="227"/>
                  </a:lnTo>
                  <a:lnTo>
                    <a:pt x="41" y="235"/>
                  </a:lnTo>
                  <a:lnTo>
                    <a:pt x="48" y="247"/>
                  </a:lnTo>
                  <a:lnTo>
                    <a:pt x="52" y="265"/>
                  </a:lnTo>
                  <a:lnTo>
                    <a:pt x="52" y="168"/>
                  </a:lnTo>
                  <a:lnTo>
                    <a:pt x="50" y="168"/>
                  </a:lnTo>
                  <a:lnTo>
                    <a:pt x="44" y="168"/>
                  </a:lnTo>
                  <a:lnTo>
                    <a:pt x="35" y="165"/>
                  </a:lnTo>
                  <a:lnTo>
                    <a:pt x="26" y="161"/>
                  </a:lnTo>
                  <a:lnTo>
                    <a:pt x="17" y="156"/>
                  </a:lnTo>
                  <a:lnTo>
                    <a:pt x="8" y="146"/>
                  </a:lnTo>
                  <a:lnTo>
                    <a:pt x="3" y="134"/>
                  </a:lnTo>
                  <a:lnTo>
                    <a:pt x="0" y="116"/>
                  </a:lnTo>
                  <a:lnTo>
                    <a:pt x="3" y="116"/>
                  </a:lnTo>
                  <a:lnTo>
                    <a:pt x="10" y="118"/>
                  </a:lnTo>
                  <a:lnTo>
                    <a:pt x="19" y="120"/>
                  </a:lnTo>
                  <a:lnTo>
                    <a:pt x="29" y="125"/>
                  </a:lnTo>
                  <a:lnTo>
                    <a:pt x="39" y="133"/>
                  </a:lnTo>
                  <a:lnTo>
                    <a:pt x="48" y="145"/>
                  </a:lnTo>
                  <a:lnTo>
                    <a:pt x="52" y="161"/>
                  </a:lnTo>
                  <a:lnTo>
                    <a:pt x="52" y="52"/>
                  </a:lnTo>
                  <a:lnTo>
                    <a:pt x="53" y="50"/>
                  </a:lnTo>
                  <a:lnTo>
                    <a:pt x="53" y="44"/>
                  </a:lnTo>
                  <a:lnTo>
                    <a:pt x="54" y="36"/>
                  </a:lnTo>
                  <a:lnTo>
                    <a:pt x="58" y="26"/>
                  </a:lnTo>
                  <a:lnTo>
                    <a:pt x="65" y="17"/>
                  </a:lnTo>
                  <a:lnTo>
                    <a:pt x="75" y="9"/>
                  </a:lnTo>
                  <a:lnTo>
                    <a:pt x="87" y="3"/>
                  </a:lnTo>
                  <a:lnTo>
                    <a:pt x="104" y="0"/>
                  </a:lnTo>
                  <a:lnTo>
                    <a:pt x="103" y="3"/>
                  </a:lnTo>
                  <a:lnTo>
                    <a:pt x="102" y="11"/>
                  </a:lnTo>
                  <a:lnTo>
                    <a:pt x="99" y="21"/>
                  </a:lnTo>
                  <a:lnTo>
                    <a:pt x="92" y="32"/>
                  </a:lnTo>
                  <a:lnTo>
                    <a:pt x="84" y="42"/>
                  </a:lnTo>
                  <a:lnTo>
                    <a:pt x="73" y="49"/>
                  </a:lnTo>
                  <a:lnTo>
                    <a:pt x="58" y="52"/>
                  </a:lnTo>
                  <a:lnTo>
                    <a:pt x="58" y="130"/>
                  </a:lnTo>
                  <a:lnTo>
                    <a:pt x="58" y="127"/>
                  </a:lnTo>
                  <a:lnTo>
                    <a:pt x="60" y="122"/>
                  </a:lnTo>
                  <a:lnTo>
                    <a:pt x="61" y="112"/>
                  </a:lnTo>
                  <a:lnTo>
                    <a:pt x="65" y="103"/>
                  </a:lnTo>
                  <a:lnTo>
                    <a:pt x="72" y="94"/>
                  </a:lnTo>
                  <a:lnTo>
                    <a:pt x="80" y="85"/>
                  </a:lnTo>
                  <a:lnTo>
                    <a:pt x="93" y="80"/>
                  </a:lnTo>
                  <a:lnTo>
                    <a:pt x="110" y="77"/>
                  </a:lnTo>
                  <a:lnTo>
                    <a:pt x="111" y="80"/>
                  </a:lnTo>
                  <a:lnTo>
                    <a:pt x="111" y="84"/>
                  </a:lnTo>
                  <a:lnTo>
                    <a:pt x="111" y="91"/>
                  </a:lnTo>
                  <a:lnTo>
                    <a:pt x="110" y="100"/>
                  </a:lnTo>
                  <a:lnTo>
                    <a:pt x="107" y="108"/>
                  </a:lnTo>
                  <a:lnTo>
                    <a:pt x="100" y="118"/>
                  </a:lnTo>
                  <a:lnTo>
                    <a:pt x="91" y="126"/>
                  </a:lnTo>
                  <a:lnTo>
                    <a:pt x="77" y="133"/>
                  </a:lnTo>
                  <a:lnTo>
                    <a:pt x="58" y="135"/>
                  </a:lnTo>
                  <a:lnTo>
                    <a:pt x="58" y="239"/>
                  </a:lnTo>
                  <a:lnTo>
                    <a:pt x="58" y="236"/>
                  </a:lnTo>
                  <a:lnTo>
                    <a:pt x="60" y="231"/>
                  </a:lnTo>
                  <a:lnTo>
                    <a:pt x="61" y="223"/>
                  </a:lnTo>
                  <a:lnTo>
                    <a:pt x="66" y="215"/>
                  </a:lnTo>
                  <a:lnTo>
                    <a:pt x="73" y="208"/>
                  </a:lnTo>
                  <a:lnTo>
                    <a:pt x="83" y="203"/>
                  </a:lnTo>
                  <a:lnTo>
                    <a:pt x="97" y="200"/>
                  </a:lnTo>
                  <a:lnTo>
                    <a:pt x="97" y="201"/>
                  </a:lnTo>
                  <a:lnTo>
                    <a:pt x="99" y="207"/>
                  </a:lnTo>
                  <a:lnTo>
                    <a:pt x="99" y="212"/>
                  </a:lnTo>
                  <a:lnTo>
                    <a:pt x="97" y="220"/>
                  </a:lnTo>
                  <a:lnTo>
                    <a:pt x="93" y="228"/>
                  </a:lnTo>
                  <a:lnTo>
                    <a:pt x="87" y="235"/>
                  </a:lnTo>
                  <a:lnTo>
                    <a:pt x="75" y="242"/>
                  </a:lnTo>
                  <a:lnTo>
                    <a:pt x="58" y="245"/>
                  </a:lnTo>
                  <a:lnTo>
                    <a:pt x="58" y="425"/>
                  </a:lnTo>
                  <a:lnTo>
                    <a:pt x="52" y="425"/>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58" name="任意多边形 1042"/>
            <p:cNvSpPr/>
            <p:nvPr/>
          </p:nvSpPr>
          <p:spPr>
            <a:xfrm>
              <a:off x="2065" y="361"/>
              <a:ext cx="100" cy="228"/>
            </a:xfrm>
            <a:custGeom>
              <a:avLst/>
              <a:gdLst/>
              <a:ahLst/>
              <a:cxnLst/>
              <a:rect l="0" t="0" r="0" b="0"/>
              <a:pathLst>
                <a:path w="100" h="228">
                  <a:moveTo>
                    <a:pt x="52" y="228"/>
                  </a:moveTo>
                  <a:lnTo>
                    <a:pt x="52" y="176"/>
                  </a:lnTo>
                  <a:lnTo>
                    <a:pt x="55" y="176"/>
                  </a:lnTo>
                  <a:lnTo>
                    <a:pt x="59" y="176"/>
                  </a:lnTo>
                  <a:lnTo>
                    <a:pt x="67" y="173"/>
                  </a:lnTo>
                  <a:lnTo>
                    <a:pt x="74" y="169"/>
                  </a:lnTo>
                  <a:lnTo>
                    <a:pt x="81" y="163"/>
                  </a:lnTo>
                  <a:lnTo>
                    <a:pt x="86" y="154"/>
                  </a:lnTo>
                  <a:lnTo>
                    <a:pt x="88" y="141"/>
                  </a:lnTo>
                  <a:lnTo>
                    <a:pt x="86" y="141"/>
                  </a:lnTo>
                  <a:lnTo>
                    <a:pt x="81" y="142"/>
                  </a:lnTo>
                  <a:lnTo>
                    <a:pt x="74" y="143"/>
                  </a:lnTo>
                  <a:lnTo>
                    <a:pt x="66" y="149"/>
                  </a:lnTo>
                  <a:lnTo>
                    <a:pt x="58" y="158"/>
                  </a:lnTo>
                  <a:lnTo>
                    <a:pt x="52" y="173"/>
                  </a:lnTo>
                  <a:lnTo>
                    <a:pt x="52" y="118"/>
                  </a:lnTo>
                  <a:lnTo>
                    <a:pt x="55" y="118"/>
                  </a:lnTo>
                  <a:lnTo>
                    <a:pt x="61" y="116"/>
                  </a:lnTo>
                  <a:lnTo>
                    <a:pt x="69" y="115"/>
                  </a:lnTo>
                  <a:lnTo>
                    <a:pt x="78" y="110"/>
                  </a:lnTo>
                  <a:lnTo>
                    <a:pt x="86" y="103"/>
                  </a:lnTo>
                  <a:lnTo>
                    <a:pt x="92" y="92"/>
                  </a:lnTo>
                  <a:lnTo>
                    <a:pt x="94" y="77"/>
                  </a:lnTo>
                  <a:lnTo>
                    <a:pt x="92" y="77"/>
                  </a:lnTo>
                  <a:lnTo>
                    <a:pt x="88" y="77"/>
                  </a:lnTo>
                  <a:lnTo>
                    <a:pt x="81" y="79"/>
                  </a:lnTo>
                  <a:lnTo>
                    <a:pt x="73" y="81"/>
                  </a:lnTo>
                  <a:lnTo>
                    <a:pt x="65" y="88"/>
                  </a:lnTo>
                  <a:lnTo>
                    <a:pt x="58" y="99"/>
                  </a:lnTo>
                  <a:lnTo>
                    <a:pt x="52" y="115"/>
                  </a:lnTo>
                  <a:lnTo>
                    <a:pt x="52" y="48"/>
                  </a:lnTo>
                  <a:lnTo>
                    <a:pt x="55" y="48"/>
                  </a:lnTo>
                  <a:lnTo>
                    <a:pt x="61" y="48"/>
                  </a:lnTo>
                  <a:lnTo>
                    <a:pt x="67" y="45"/>
                  </a:lnTo>
                  <a:lnTo>
                    <a:pt x="77" y="42"/>
                  </a:lnTo>
                  <a:lnTo>
                    <a:pt x="85" y="37"/>
                  </a:lnTo>
                  <a:lnTo>
                    <a:pt x="92" y="27"/>
                  </a:lnTo>
                  <a:lnTo>
                    <a:pt x="97" y="17"/>
                  </a:lnTo>
                  <a:lnTo>
                    <a:pt x="100" y="0"/>
                  </a:lnTo>
                  <a:lnTo>
                    <a:pt x="97" y="0"/>
                  </a:lnTo>
                  <a:lnTo>
                    <a:pt x="92" y="0"/>
                  </a:lnTo>
                  <a:lnTo>
                    <a:pt x="83" y="3"/>
                  </a:lnTo>
                  <a:lnTo>
                    <a:pt x="74" y="7"/>
                  </a:lnTo>
                  <a:lnTo>
                    <a:pt x="65" y="14"/>
                  </a:lnTo>
                  <a:lnTo>
                    <a:pt x="56" y="27"/>
                  </a:lnTo>
                  <a:lnTo>
                    <a:pt x="50" y="45"/>
                  </a:lnTo>
                  <a:lnTo>
                    <a:pt x="50" y="42"/>
                  </a:lnTo>
                  <a:lnTo>
                    <a:pt x="47" y="35"/>
                  </a:lnTo>
                  <a:lnTo>
                    <a:pt x="43" y="27"/>
                  </a:lnTo>
                  <a:lnTo>
                    <a:pt x="38" y="18"/>
                  </a:lnTo>
                  <a:lnTo>
                    <a:pt x="28" y="10"/>
                  </a:lnTo>
                  <a:lnTo>
                    <a:pt x="16" y="3"/>
                  </a:lnTo>
                  <a:lnTo>
                    <a:pt x="0" y="0"/>
                  </a:lnTo>
                  <a:lnTo>
                    <a:pt x="1" y="3"/>
                  </a:lnTo>
                  <a:lnTo>
                    <a:pt x="3" y="10"/>
                  </a:lnTo>
                  <a:lnTo>
                    <a:pt x="5" y="19"/>
                  </a:lnTo>
                  <a:lnTo>
                    <a:pt x="11" y="29"/>
                  </a:lnTo>
                  <a:lnTo>
                    <a:pt x="19" y="38"/>
                  </a:lnTo>
                  <a:lnTo>
                    <a:pt x="31" y="45"/>
                  </a:lnTo>
                  <a:lnTo>
                    <a:pt x="47" y="48"/>
                  </a:lnTo>
                  <a:lnTo>
                    <a:pt x="47" y="135"/>
                  </a:lnTo>
                  <a:lnTo>
                    <a:pt x="47" y="132"/>
                  </a:lnTo>
                  <a:lnTo>
                    <a:pt x="46" y="126"/>
                  </a:lnTo>
                  <a:lnTo>
                    <a:pt x="42" y="118"/>
                  </a:lnTo>
                  <a:lnTo>
                    <a:pt x="35" y="110"/>
                  </a:lnTo>
                  <a:lnTo>
                    <a:pt x="25" y="103"/>
                  </a:lnTo>
                  <a:lnTo>
                    <a:pt x="12" y="100"/>
                  </a:lnTo>
                  <a:lnTo>
                    <a:pt x="12" y="103"/>
                  </a:lnTo>
                  <a:lnTo>
                    <a:pt x="13" y="108"/>
                  </a:lnTo>
                  <a:lnTo>
                    <a:pt x="16" y="116"/>
                  </a:lnTo>
                  <a:lnTo>
                    <a:pt x="20" y="124"/>
                  </a:lnTo>
                  <a:lnTo>
                    <a:pt x="25" y="132"/>
                  </a:lnTo>
                  <a:lnTo>
                    <a:pt x="35" y="139"/>
                  </a:lnTo>
                  <a:lnTo>
                    <a:pt x="47" y="141"/>
                  </a:lnTo>
                  <a:lnTo>
                    <a:pt x="47" y="228"/>
                  </a:lnTo>
                  <a:lnTo>
                    <a:pt x="52"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59" name="任意多边形 1043"/>
            <p:cNvSpPr/>
            <p:nvPr/>
          </p:nvSpPr>
          <p:spPr>
            <a:xfrm>
              <a:off x="2921" y="361"/>
              <a:ext cx="100" cy="228"/>
            </a:xfrm>
            <a:custGeom>
              <a:avLst/>
              <a:gdLst/>
              <a:ahLst/>
              <a:cxnLst/>
              <a:rect l="0" t="0" r="0" b="0"/>
              <a:pathLst>
                <a:path w="100" h="228">
                  <a:moveTo>
                    <a:pt x="53" y="228"/>
                  </a:moveTo>
                  <a:lnTo>
                    <a:pt x="53" y="176"/>
                  </a:lnTo>
                  <a:lnTo>
                    <a:pt x="56" y="176"/>
                  </a:lnTo>
                  <a:lnTo>
                    <a:pt x="60" y="176"/>
                  </a:lnTo>
                  <a:lnTo>
                    <a:pt x="68" y="173"/>
                  </a:lnTo>
                  <a:lnTo>
                    <a:pt x="74" y="169"/>
                  </a:lnTo>
                  <a:lnTo>
                    <a:pt x="81" y="163"/>
                  </a:lnTo>
                  <a:lnTo>
                    <a:pt x="87" y="154"/>
                  </a:lnTo>
                  <a:lnTo>
                    <a:pt x="88" y="141"/>
                  </a:lnTo>
                  <a:lnTo>
                    <a:pt x="87" y="141"/>
                  </a:lnTo>
                  <a:lnTo>
                    <a:pt x="81" y="142"/>
                  </a:lnTo>
                  <a:lnTo>
                    <a:pt x="74" y="143"/>
                  </a:lnTo>
                  <a:lnTo>
                    <a:pt x="66" y="149"/>
                  </a:lnTo>
                  <a:lnTo>
                    <a:pt x="60" y="158"/>
                  </a:lnTo>
                  <a:lnTo>
                    <a:pt x="53" y="173"/>
                  </a:lnTo>
                  <a:lnTo>
                    <a:pt x="53" y="118"/>
                  </a:lnTo>
                  <a:lnTo>
                    <a:pt x="56" y="118"/>
                  </a:lnTo>
                  <a:lnTo>
                    <a:pt x="61" y="116"/>
                  </a:lnTo>
                  <a:lnTo>
                    <a:pt x="69" y="115"/>
                  </a:lnTo>
                  <a:lnTo>
                    <a:pt x="78" y="110"/>
                  </a:lnTo>
                  <a:lnTo>
                    <a:pt x="87" y="103"/>
                  </a:lnTo>
                  <a:lnTo>
                    <a:pt x="92" y="92"/>
                  </a:lnTo>
                  <a:lnTo>
                    <a:pt x="95" y="77"/>
                  </a:lnTo>
                  <a:lnTo>
                    <a:pt x="92" y="77"/>
                  </a:lnTo>
                  <a:lnTo>
                    <a:pt x="88" y="77"/>
                  </a:lnTo>
                  <a:lnTo>
                    <a:pt x="81" y="79"/>
                  </a:lnTo>
                  <a:lnTo>
                    <a:pt x="73" y="81"/>
                  </a:lnTo>
                  <a:lnTo>
                    <a:pt x="65" y="88"/>
                  </a:lnTo>
                  <a:lnTo>
                    <a:pt x="58" y="99"/>
                  </a:lnTo>
                  <a:lnTo>
                    <a:pt x="53" y="115"/>
                  </a:lnTo>
                  <a:lnTo>
                    <a:pt x="53" y="48"/>
                  </a:lnTo>
                  <a:lnTo>
                    <a:pt x="56" y="48"/>
                  </a:lnTo>
                  <a:lnTo>
                    <a:pt x="61" y="48"/>
                  </a:lnTo>
                  <a:lnTo>
                    <a:pt x="68" y="45"/>
                  </a:lnTo>
                  <a:lnTo>
                    <a:pt x="77" y="42"/>
                  </a:lnTo>
                  <a:lnTo>
                    <a:pt x="85" y="37"/>
                  </a:lnTo>
                  <a:lnTo>
                    <a:pt x="93" y="27"/>
                  </a:lnTo>
                  <a:lnTo>
                    <a:pt x="97" y="17"/>
                  </a:lnTo>
                  <a:lnTo>
                    <a:pt x="100" y="0"/>
                  </a:lnTo>
                  <a:lnTo>
                    <a:pt x="97" y="0"/>
                  </a:lnTo>
                  <a:lnTo>
                    <a:pt x="92" y="0"/>
                  </a:lnTo>
                  <a:lnTo>
                    <a:pt x="84" y="3"/>
                  </a:lnTo>
                  <a:lnTo>
                    <a:pt x="74" y="7"/>
                  </a:lnTo>
                  <a:lnTo>
                    <a:pt x="65" y="14"/>
                  </a:lnTo>
                  <a:lnTo>
                    <a:pt x="57" y="27"/>
                  </a:lnTo>
                  <a:lnTo>
                    <a:pt x="50" y="45"/>
                  </a:lnTo>
                  <a:lnTo>
                    <a:pt x="50" y="42"/>
                  </a:lnTo>
                  <a:lnTo>
                    <a:pt x="47" y="35"/>
                  </a:lnTo>
                  <a:lnTo>
                    <a:pt x="43" y="27"/>
                  </a:lnTo>
                  <a:lnTo>
                    <a:pt x="38" y="18"/>
                  </a:lnTo>
                  <a:lnTo>
                    <a:pt x="29" y="10"/>
                  </a:lnTo>
                  <a:lnTo>
                    <a:pt x="16" y="3"/>
                  </a:lnTo>
                  <a:lnTo>
                    <a:pt x="0" y="0"/>
                  </a:lnTo>
                  <a:lnTo>
                    <a:pt x="2" y="3"/>
                  </a:lnTo>
                  <a:lnTo>
                    <a:pt x="3" y="10"/>
                  </a:lnTo>
                  <a:lnTo>
                    <a:pt x="6" y="19"/>
                  </a:lnTo>
                  <a:lnTo>
                    <a:pt x="11" y="29"/>
                  </a:lnTo>
                  <a:lnTo>
                    <a:pt x="19" y="38"/>
                  </a:lnTo>
                  <a:lnTo>
                    <a:pt x="31" y="45"/>
                  </a:lnTo>
                  <a:lnTo>
                    <a:pt x="47" y="48"/>
                  </a:lnTo>
                  <a:lnTo>
                    <a:pt x="47" y="135"/>
                  </a:lnTo>
                  <a:lnTo>
                    <a:pt x="47" y="132"/>
                  </a:lnTo>
                  <a:lnTo>
                    <a:pt x="46" y="126"/>
                  </a:lnTo>
                  <a:lnTo>
                    <a:pt x="42" y="118"/>
                  </a:lnTo>
                  <a:lnTo>
                    <a:pt x="35" y="110"/>
                  </a:lnTo>
                  <a:lnTo>
                    <a:pt x="26" y="103"/>
                  </a:lnTo>
                  <a:lnTo>
                    <a:pt x="12" y="100"/>
                  </a:lnTo>
                  <a:lnTo>
                    <a:pt x="12" y="103"/>
                  </a:lnTo>
                  <a:lnTo>
                    <a:pt x="14" y="108"/>
                  </a:lnTo>
                  <a:lnTo>
                    <a:pt x="16" y="116"/>
                  </a:lnTo>
                  <a:lnTo>
                    <a:pt x="20" y="124"/>
                  </a:lnTo>
                  <a:lnTo>
                    <a:pt x="26" y="132"/>
                  </a:lnTo>
                  <a:lnTo>
                    <a:pt x="35" y="139"/>
                  </a:lnTo>
                  <a:lnTo>
                    <a:pt x="47" y="141"/>
                  </a:lnTo>
                  <a:lnTo>
                    <a:pt x="47" y="228"/>
                  </a:lnTo>
                  <a:lnTo>
                    <a:pt x="53" y="228"/>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60" name="任意多边形 1044"/>
            <p:cNvSpPr/>
            <p:nvPr/>
          </p:nvSpPr>
          <p:spPr>
            <a:xfrm>
              <a:off x="2273" y="187"/>
              <a:ext cx="175" cy="402"/>
            </a:xfrm>
            <a:custGeom>
              <a:avLst/>
              <a:gdLst/>
              <a:ahLst/>
              <a:cxnLst/>
              <a:rect l="0" t="0" r="0" b="0"/>
              <a:pathLst>
                <a:path w="175" h="402">
                  <a:moveTo>
                    <a:pt x="93" y="402"/>
                  </a:moveTo>
                  <a:lnTo>
                    <a:pt x="93" y="309"/>
                  </a:lnTo>
                  <a:lnTo>
                    <a:pt x="95" y="309"/>
                  </a:lnTo>
                  <a:lnTo>
                    <a:pt x="101" y="309"/>
                  </a:lnTo>
                  <a:lnTo>
                    <a:pt x="109" y="308"/>
                  </a:lnTo>
                  <a:lnTo>
                    <a:pt x="118" y="304"/>
                  </a:lnTo>
                  <a:lnTo>
                    <a:pt x="129" y="298"/>
                  </a:lnTo>
                  <a:lnTo>
                    <a:pt x="138" y="292"/>
                  </a:lnTo>
                  <a:lnTo>
                    <a:pt x="147" y="281"/>
                  </a:lnTo>
                  <a:lnTo>
                    <a:pt x="152" y="266"/>
                  </a:lnTo>
                  <a:lnTo>
                    <a:pt x="155" y="247"/>
                  </a:lnTo>
                  <a:lnTo>
                    <a:pt x="152" y="247"/>
                  </a:lnTo>
                  <a:lnTo>
                    <a:pt x="147" y="249"/>
                  </a:lnTo>
                  <a:lnTo>
                    <a:pt x="138" y="250"/>
                  </a:lnTo>
                  <a:lnTo>
                    <a:pt x="129" y="253"/>
                  </a:lnTo>
                  <a:lnTo>
                    <a:pt x="120" y="259"/>
                  </a:lnTo>
                  <a:lnTo>
                    <a:pt x="109" y="270"/>
                  </a:lnTo>
                  <a:lnTo>
                    <a:pt x="99" y="285"/>
                  </a:lnTo>
                  <a:lnTo>
                    <a:pt x="93" y="304"/>
                  </a:lnTo>
                  <a:lnTo>
                    <a:pt x="93" y="207"/>
                  </a:lnTo>
                  <a:lnTo>
                    <a:pt x="95" y="207"/>
                  </a:lnTo>
                  <a:lnTo>
                    <a:pt x="102" y="205"/>
                  </a:lnTo>
                  <a:lnTo>
                    <a:pt x="111" y="204"/>
                  </a:lnTo>
                  <a:lnTo>
                    <a:pt x="122" y="200"/>
                  </a:lnTo>
                  <a:lnTo>
                    <a:pt x="134" y="195"/>
                  </a:lnTo>
                  <a:lnTo>
                    <a:pt x="147" y="185"/>
                  </a:lnTo>
                  <a:lnTo>
                    <a:pt x="156" y="173"/>
                  </a:lnTo>
                  <a:lnTo>
                    <a:pt x="163" y="155"/>
                  </a:lnTo>
                  <a:lnTo>
                    <a:pt x="165" y="134"/>
                  </a:lnTo>
                  <a:lnTo>
                    <a:pt x="163" y="134"/>
                  </a:lnTo>
                  <a:lnTo>
                    <a:pt x="157" y="134"/>
                  </a:lnTo>
                  <a:lnTo>
                    <a:pt x="149" y="135"/>
                  </a:lnTo>
                  <a:lnTo>
                    <a:pt x="140" y="137"/>
                  </a:lnTo>
                  <a:lnTo>
                    <a:pt x="129" y="142"/>
                  </a:lnTo>
                  <a:lnTo>
                    <a:pt x="118" y="150"/>
                  </a:lnTo>
                  <a:lnTo>
                    <a:pt x="107" y="162"/>
                  </a:lnTo>
                  <a:lnTo>
                    <a:pt x="99" y="178"/>
                  </a:lnTo>
                  <a:lnTo>
                    <a:pt x="93" y="201"/>
                  </a:lnTo>
                  <a:lnTo>
                    <a:pt x="93" y="83"/>
                  </a:lnTo>
                  <a:lnTo>
                    <a:pt x="95" y="83"/>
                  </a:lnTo>
                  <a:lnTo>
                    <a:pt x="101" y="83"/>
                  </a:lnTo>
                  <a:lnTo>
                    <a:pt x="110" y="81"/>
                  </a:lnTo>
                  <a:lnTo>
                    <a:pt x="122" y="77"/>
                  </a:lnTo>
                  <a:lnTo>
                    <a:pt x="134" y="73"/>
                  </a:lnTo>
                  <a:lnTo>
                    <a:pt x="147" y="65"/>
                  </a:lnTo>
                  <a:lnTo>
                    <a:pt x="157" y="54"/>
                  </a:lnTo>
                  <a:lnTo>
                    <a:pt x="167" y="41"/>
                  </a:lnTo>
                  <a:lnTo>
                    <a:pt x="174" y="23"/>
                  </a:lnTo>
                  <a:lnTo>
                    <a:pt x="175" y="0"/>
                  </a:lnTo>
                  <a:lnTo>
                    <a:pt x="174" y="0"/>
                  </a:lnTo>
                  <a:lnTo>
                    <a:pt x="167" y="0"/>
                  </a:lnTo>
                  <a:lnTo>
                    <a:pt x="157" y="2"/>
                  </a:lnTo>
                  <a:lnTo>
                    <a:pt x="145" y="4"/>
                  </a:lnTo>
                  <a:lnTo>
                    <a:pt x="133" y="10"/>
                  </a:lnTo>
                  <a:lnTo>
                    <a:pt x="120" y="19"/>
                  </a:lnTo>
                  <a:lnTo>
                    <a:pt x="107" y="33"/>
                  </a:lnTo>
                  <a:lnTo>
                    <a:pt x="97" y="52"/>
                  </a:lnTo>
                  <a:lnTo>
                    <a:pt x="87" y="77"/>
                  </a:lnTo>
                  <a:lnTo>
                    <a:pt x="87" y="75"/>
                  </a:lnTo>
                  <a:lnTo>
                    <a:pt x="85" y="68"/>
                  </a:lnTo>
                  <a:lnTo>
                    <a:pt x="80" y="58"/>
                  </a:lnTo>
                  <a:lnTo>
                    <a:pt x="75" y="46"/>
                  </a:lnTo>
                  <a:lnTo>
                    <a:pt x="66" y="33"/>
                  </a:lnTo>
                  <a:lnTo>
                    <a:pt x="55" y="21"/>
                  </a:lnTo>
                  <a:lnTo>
                    <a:pt x="40" y="10"/>
                  </a:lnTo>
                  <a:lnTo>
                    <a:pt x="22" y="3"/>
                  </a:lnTo>
                  <a:lnTo>
                    <a:pt x="0" y="0"/>
                  </a:lnTo>
                  <a:lnTo>
                    <a:pt x="1" y="3"/>
                  </a:lnTo>
                  <a:lnTo>
                    <a:pt x="1" y="10"/>
                  </a:lnTo>
                  <a:lnTo>
                    <a:pt x="4" y="18"/>
                  </a:lnTo>
                  <a:lnTo>
                    <a:pt x="6" y="30"/>
                  </a:lnTo>
                  <a:lnTo>
                    <a:pt x="12" y="42"/>
                  </a:lnTo>
                  <a:lnTo>
                    <a:pt x="20" y="54"/>
                  </a:lnTo>
                  <a:lnTo>
                    <a:pt x="31" y="65"/>
                  </a:lnTo>
                  <a:lnTo>
                    <a:pt x="44" y="75"/>
                  </a:lnTo>
                  <a:lnTo>
                    <a:pt x="62" y="81"/>
                  </a:lnTo>
                  <a:lnTo>
                    <a:pt x="82" y="83"/>
                  </a:lnTo>
                  <a:lnTo>
                    <a:pt x="82" y="238"/>
                  </a:lnTo>
                  <a:lnTo>
                    <a:pt x="82" y="235"/>
                  </a:lnTo>
                  <a:lnTo>
                    <a:pt x="80" y="228"/>
                  </a:lnTo>
                  <a:lnTo>
                    <a:pt x="78" y="217"/>
                  </a:lnTo>
                  <a:lnTo>
                    <a:pt x="72" y="207"/>
                  </a:lnTo>
                  <a:lnTo>
                    <a:pt x="66" y="196"/>
                  </a:lnTo>
                  <a:lnTo>
                    <a:pt x="55" y="185"/>
                  </a:lnTo>
                  <a:lnTo>
                    <a:pt x="40" y="178"/>
                  </a:lnTo>
                  <a:lnTo>
                    <a:pt x="21" y="176"/>
                  </a:lnTo>
                  <a:lnTo>
                    <a:pt x="21" y="178"/>
                  </a:lnTo>
                  <a:lnTo>
                    <a:pt x="22" y="185"/>
                  </a:lnTo>
                  <a:lnTo>
                    <a:pt x="24" y="195"/>
                  </a:lnTo>
                  <a:lnTo>
                    <a:pt x="28" y="205"/>
                  </a:lnTo>
                  <a:lnTo>
                    <a:pt x="33" y="217"/>
                  </a:lnTo>
                  <a:lnTo>
                    <a:pt x="41" y="230"/>
                  </a:lnTo>
                  <a:lnTo>
                    <a:pt x="52" y="239"/>
                  </a:lnTo>
                  <a:lnTo>
                    <a:pt x="66" y="246"/>
                  </a:lnTo>
                  <a:lnTo>
                    <a:pt x="82" y="247"/>
                  </a:lnTo>
                  <a:lnTo>
                    <a:pt x="82" y="402"/>
                  </a:lnTo>
                  <a:lnTo>
                    <a:pt x="93" y="402"/>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61" name="任意多边形 1045"/>
            <p:cNvSpPr/>
            <p:nvPr/>
          </p:nvSpPr>
          <p:spPr>
            <a:xfrm>
              <a:off x="2161" y="216"/>
              <a:ext cx="97" cy="373"/>
            </a:xfrm>
            <a:custGeom>
              <a:avLst/>
              <a:gdLst/>
              <a:ahLst/>
              <a:cxnLst/>
              <a:rect l="0" t="0" r="0" b="0"/>
              <a:pathLst>
                <a:path w="97" h="373">
                  <a:moveTo>
                    <a:pt x="52" y="373"/>
                  </a:moveTo>
                  <a:lnTo>
                    <a:pt x="52" y="237"/>
                  </a:lnTo>
                  <a:lnTo>
                    <a:pt x="54" y="237"/>
                  </a:lnTo>
                  <a:lnTo>
                    <a:pt x="59" y="237"/>
                  </a:lnTo>
                  <a:lnTo>
                    <a:pt x="66" y="236"/>
                  </a:lnTo>
                  <a:lnTo>
                    <a:pt x="74" y="232"/>
                  </a:lnTo>
                  <a:lnTo>
                    <a:pt x="82" y="226"/>
                  </a:lnTo>
                  <a:lnTo>
                    <a:pt x="90" y="218"/>
                  </a:lnTo>
                  <a:lnTo>
                    <a:pt x="95" y="207"/>
                  </a:lnTo>
                  <a:lnTo>
                    <a:pt x="97" y="193"/>
                  </a:lnTo>
                  <a:lnTo>
                    <a:pt x="94" y="193"/>
                  </a:lnTo>
                  <a:lnTo>
                    <a:pt x="89" y="193"/>
                  </a:lnTo>
                  <a:lnTo>
                    <a:pt x="81" y="194"/>
                  </a:lnTo>
                  <a:lnTo>
                    <a:pt x="71" y="197"/>
                  </a:lnTo>
                  <a:lnTo>
                    <a:pt x="63" y="205"/>
                  </a:lnTo>
                  <a:lnTo>
                    <a:pt x="56" y="215"/>
                  </a:lnTo>
                  <a:lnTo>
                    <a:pt x="52" y="232"/>
                  </a:lnTo>
                  <a:lnTo>
                    <a:pt x="52" y="147"/>
                  </a:lnTo>
                  <a:lnTo>
                    <a:pt x="54" y="147"/>
                  </a:lnTo>
                  <a:lnTo>
                    <a:pt x="59" y="147"/>
                  </a:lnTo>
                  <a:lnTo>
                    <a:pt x="66" y="144"/>
                  </a:lnTo>
                  <a:lnTo>
                    <a:pt x="74" y="141"/>
                  </a:lnTo>
                  <a:lnTo>
                    <a:pt x="82" y="136"/>
                  </a:lnTo>
                  <a:lnTo>
                    <a:pt x="90" y="128"/>
                  </a:lnTo>
                  <a:lnTo>
                    <a:pt x="95" y="117"/>
                  </a:lnTo>
                  <a:lnTo>
                    <a:pt x="97" y="102"/>
                  </a:lnTo>
                  <a:lnTo>
                    <a:pt x="94" y="102"/>
                  </a:lnTo>
                  <a:lnTo>
                    <a:pt x="89" y="102"/>
                  </a:lnTo>
                  <a:lnTo>
                    <a:pt x="81" y="105"/>
                  </a:lnTo>
                  <a:lnTo>
                    <a:pt x="71" y="109"/>
                  </a:lnTo>
                  <a:lnTo>
                    <a:pt x="63" y="116"/>
                  </a:lnTo>
                  <a:lnTo>
                    <a:pt x="56" y="126"/>
                  </a:lnTo>
                  <a:lnTo>
                    <a:pt x="52" y="141"/>
                  </a:lnTo>
                  <a:lnTo>
                    <a:pt x="52" y="46"/>
                  </a:lnTo>
                  <a:lnTo>
                    <a:pt x="51" y="43"/>
                  </a:lnTo>
                  <a:lnTo>
                    <a:pt x="51" y="37"/>
                  </a:lnTo>
                  <a:lnTo>
                    <a:pt x="49" y="31"/>
                  </a:lnTo>
                  <a:lnTo>
                    <a:pt x="45" y="23"/>
                  </a:lnTo>
                  <a:lnTo>
                    <a:pt x="40" y="15"/>
                  </a:lnTo>
                  <a:lnTo>
                    <a:pt x="32" y="6"/>
                  </a:lnTo>
                  <a:lnTo>
                    <a:pt x="21" y="2"/>
                  </a:lnTo>
                  <a:lnTo>
                    <a:pt x="6" y="0"/>
                  </a:lnTo>
                  <a:lnTo>
                    <a:pt x="6" y="2"/>
                  </a:lnTo>
                  <a:lnTo>
                    <a:pt x="8" y="9"/>
                  </a:lnTo>
                  <a:lnTo>
                    <a:pt x="12" y="17"/>
                  </a:lnTo>
                  <a:lnTo>
                    <a:pt x="16" y="27"/>
                  </a:lnTo>
                  <a:lnTo>
                    <a:pt x="23" y="36"/>
                  </a:lnTo>
                  <a:lnTo>
                    <a:pt x="33" y="43"/>
                  </a:lnTo>
                  <a:lnTo>
                    <a:pt x="45" y="46"/>
                  </a:lnTo>
                  <a:lnTo>
                    <a:pt x="45" y="113"/>
                  </a:lnTo>
                  <a:lnTo>
                    <a:pt x="45" y="112"/>
                  </a:lnTo>
                  <a:lnTo>
                    <a:pt x="45" y="106"/>
                  </a:lnTo>
                  <a:lnTo>
                    <a:pt x="44" y="98"/>
                  </a:lnTo>
                  <a:lnTo>
                    <a:pt x="40" y="90"/>
                  </a:lnTo>
                  <a:lnTo>
                    <a:pt x="35" y="82"/>
                  </a:lnTo>
                  <a:lnTo>
                    <a:pt x="27" y="75"/>
                  </a:lnTo>
                  <a:lnTo>
                    <a:pt x="16" y="70"/>
                  </a:lnTo>
                  <a:lnTo>
                    <a:pt x="1" y="67"/>
                  </a:lnTo>
                  <a:lnTo>
                    <a:pt x="0" y="70"/>
                  </a:lnTo>
                  <a:lnTo>
                    <a:pt x="0" y="75"/>
                  </a:lnTo>
                  <a:lnTo>
                    <a:pt x="0" y="82"/>
                  </a:lnTo>
                  <a:lnTo>
                    <a:pt x="2" y="91"/>
                  </a:lnTo>
                  <a:lnTo>
                    <a:pt x="6" y="100"/>
                  </a:lnTo>
                  <a:lnTo>
                    <a:pt x="14" y="109"/>
                  </a:lnTo>
                  <a:lnTo>
                    <a:pt x="28" y="114"/>
                  </a:lnTo>
                  <a:lnTo>
                    <a:pt x="45" y="118"/>
                  </a:lnTo>
                  <a:lnTo>
                    <a:pt x="45" y="209"/>
                  </a:lnTo>
                  <a:lnTo>
                    <a:pt x="45" y="207"/>
                  </a:lnTo>
                  <a:lnTo>
                    <a:pt x="45" y="202"/>
                  </a:lnTo>
                  <a:lnTo>
                    <a:pt x="43" y="195"/>
                  </a:lnTo>
                  <a:lnTo>
                    <a:pt x="40" y="188"/>
                  </a:lnTo>
                  <a:lnTo>
                    <a:pt x="33" y="182"/>
                  </a:lnTo>
                  <a:lnTo>
                    <a:pt x="24" y="178"/>
                  </a:lnTo>
                  <a:lnTo>
                    <a:pt x="12" y="175"/>
                  </a:lnTo>
                  <a:lnTo>
                    <a:pt x="12" y="178"/>
                  </a:lnTo>
                  <a:lnTo>
                    <a:pt x="10" y="182"/>
                  </a:lnTo>
                  <a:lnTo>
                    <a:pt x="10" y="188"/>
                  </a:lnTo>
                  <a:lnTo>
                    <a:pt x="13" y="197"/>
                  </a:lnTo>
                  <a:lnTo>
                    <a:pt x="20" y="205"/>
                  </a:lnTo>
                  <a:lnTo>
                    <a:pt x="29" y="211"/>
                  </a:lnTo>
                  <a:lnTo>
                    <a:pt x="45" y="215"/>
                  </a:lnTo>
                  <a:lnTo>
                    <a:pt x="45" y="373"/>
                  </a:lnTo>
                  <a:lnTo>
                    <a:pt x="52"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sp>
          <p:nvSpPr>
            <p:cNvPr id="6162" name="任意多边形 1046"/>
            <p:cNvSpPr/>
            <p:nvPr/>
          </p:nvSpPr>
          <p:spPr>
            <a:xfrm>
              <a:off x="2708" y="216"/>
              <a:ext cx="97" cy="373"/>
            </a:xfrm>
            <a:custGeom>
              <a:avLst/>
              <a:gdLst/>
              <a:ahLst/>
              <a:cxnLst/>
              <a:rect l="0" t="0" r="0" b="0"/>
              <a:pathLst>
                <a:path w="97" h="373">
                  <a:moveTo>
                    <a:pt x="51" y="373"/>
                  </a:moveTo>
                  <a:lnTo>
                    <a:pt x="51" y="237"/>
                  </a:lnTo>
                  <a:lnTo>
                    <a:pt x="54" y="237"/>
                  </a:lnTo>
                  <a:lnTo>
                    <a:pt x="60" y="237"/>
                  </a:lnTo>
                  <a:lnTo>
                    <a:pt x="66" y="236"/>
                  </a:lnTo>
                  <a:lnTo>
                    <a:pt x="74" y="232"/>
                  </a:lnTo>
                  <a:lnTo>
                    <a:pt x="82" y="226"/>
                  </a:lnTo>
                  <a:lnTo>
                    <a:pt x="91" y="218"/>
                  </a:lnTo>
                  <a:lnTo>
                    <a:pt x="95" y="207"/>
                  </a:lnTo>
                  <a:lnTo>
                    <a:pt x="97" y="193"/>
                  </a:lnTo>
                  <a:lnTo>
                    <a:pt x="95" y="193"/>
                  </a:lnTo>
                  <a:lnTo>
                    <a:pt x="89" y="193"/>
                  </a:lnTo>
                  <a:lnTo>
                    <a:pt x="81" y="194"/>
                  </a:lnTo>
                  <a:lnTo>
                    <a:pt x="72" y="197"/>
                  </a:lnTo>
                  <a:lnTo>
                    <a:pt x="64" y="205"/>
                  </a:lnTo>
                  <a:lnTo>
                    <a:pt x="55" y="215"/>
                  </a:lnTo>
                  <a:lnTo>
                    <a:pt x="51" y="232"/>
                  </a:lnTo>
                  <a:lnTo>
                    <a:pt x="51" y="147"/>
                  </a:lnTo>
                  <a:lnTo>
                    <a:pt x="54" y="147"/>
                  </a:lnTo>
                  <a:lnTo>
                    <a:pt x="60" y="147"/>
                  </a:lnTo>
                  <a:lnTo>
                    <a:pt x="66" y="144"/>
                  </a:lnTo>
                  <a:lnTo>
                    <a:pt x="74" y="141"/>
                  </a:lnTo>
                  <a:lnTo>
                    <a:pt x="82" y="136"/>
                  </a:lnTo>
                  <a:lnTo>
                    <a:pt x="91" y="128"/>
                  </a:lnTo>
                  <a:lnTo>
                    <a:pt x="95" y="117"/>
                  </a:lnTo>
                  <a:lnTo>
                    <a:pt x="97" y="102"/>
                  </a:lnTo>
                  <a:lnTo>
                    <a:pt x="95" y="102"/>
                  </a:lnTo>
                  <a:lnTo>
                    <a:pt x="89" y="102"/>
                  </a:lnTo>
                  <a:lnTo>
                    <a:pt x="81" y="105"/>
                  </a:lnTo>
                  <a:lnTo>
                    <a:pt x="72" y="109"/>
                  </a:lnTo>
                  <a:lnTo>
                    <a:pt x="64" y="116"/>
                  </a:lnTo>
                  <a:lnTo>
                    <a:pt x="55" y="126"/>
                  </a:lnTo>
                  <a:lnTo>
                    <a:pt x="51" y="141"/>
                  </a:lnTo>
                  <a:lnTo>
                    <a:pt x="51" y="46"/>
                  </a:lnTo>
                  <a:lnTo>
                    <a:pt x="51" y="43"/>
                  </a:lnTo>
                  <a:lnTo>
                    <a:pt x="51" y="37"/>
                  </a:lnTo>
                  <a:lnTo>
                    <a:pt x="49" y="31"/>
                  </a:lnTo>
                  <a:lnTo>
                    <a:pt x="46" y="23"/>
                  </a:lnTo>
                  <a:lnTo>
                    <a:pt x="41" y="15"/>
                  </a:lnTo>
                  <a:lnTo>
                    <a:pt x="33" y="6"/>
                  </a:lnTo>
                  <a:lnTo>
                    <a:pt x="22" y="2"/>
                  </a:lnTo>
                  <a:lnTo>
                    <a:pt x="7" y="0"/>
                  </a:lnTo>
                  <a:lnTo>
                    <a:pt x="7" y="2"/>
                  </a:lnTo>
                  <a:lnTo>
                    <a:pt x="8" y="9"/>
                  </a:lnTo>
                  <a:lnTo>
                    <a:pt x="11" y="17"/>
                  </a:lnTo>
                  <a:lnTo>
                    <a:pt x="16" y="27"/>
                  </a:lnTo>
                  <a:lnTo>
                    <a:pt x="23" y="36"/>
                  </a:lnTo>
                  <a:lnTo>
                    <a:pt x="34" y="43"/>
                  </a:lnTo>
                  <a:lnTo>
                    <a:pt x="46" y="46"/>
                  </a:lnTo>
                  <a:lnTo>
                    <a:pt x="46" y="113"/>
                  </a:lnTo>
                  <a:lnTo>
                    <a:pt x="46" y="112"/>
                  </a:lnTo>
                  <a:lnTo>
                    <a:pt x="46" y="106"/>
                  </a:lnTo>
                  <a:lnTo>
                    <a:pt x="43" y="98"/>
                  </a:lnTo>
                  <a:lnTo>
                    <a:pt x="41" y="90"/>
                  </a:lnTo>
                  <a:lnTo>
                    <a:pt x="35" y="82"/>
                  </a:lnTo>
                  <a:lnTo>
                    <a:pt x="27" y="75"/>
                  </a:lnTo>
                  <a:lnTo>
                    <a:pt x="16" y="70"/>
                  </a:lnTo>
                  <a:lnTo>
                    <a:pt x="0" y="67"/>
                  </a:lnTo>
                  <a:lnTo>
                    <a:pt x="0" y="70"/>
                  </a:lnTo>
                  <a:lnTo>
                    <a:pt x="0" y="75"/>
                  </a:lnTo>
                  <a:lnTo>
                    <a:pt x="0" y="82"/>
                  </a:lnTo>
                  <a:lnTo>
                    <a:pt x="3" y="91"/>
                  </a:lnTo>
                  <a:lnTo>
                    <a:pt x="7" y="100"/>
                  </a:lnTo>
                  <a:lnTo>
                    <a:pt x="15" y="109"/>
                  </a:lnTo>
                  <a:lnTo>
                    <a:pt x="28" y="114"/>
                  </a:lnTo>
                  <a:lnTo>
                    <a:pt x="46" y="118"/>
                  </a:lnTo>
                  <a:lnTo>
                    <a:pt x="46" y="209"/>
                  </a:lnTo>
                  <a:lnTo>
                    <a:pt x="46" y="207"/>
                  </a:lnTo>
                  <a:lnTo>
                    <a:pt x="45" y="202"/>
                  </a:lnTo>
                  <a:lnTo>
                    <a:pt x="43" y="195"/>
                  </a:lnTo>
                  <a:lnTo>
                    <a:pt x="39" y="188"/>
                  </a:lnTo>
                  <a:lnTo>
                    <a:pt x="34" y="182"/>
                  </a:lnTo>
                  <a:lnTo>
                    <a:pt x="24" y="178"/>
                  </a:lnTo>
                  <a:lnTo>
                    <a:pt x="12" y="175"/>
                  </a:lnTo>
                  <a:lnTo>
                    <a:pt x="12" y="178"/>
                  </a:lnTo>
                  <a:lnTo>
                    <a:pt x="11" y="182"/>
                  </a:lnTo>
                  <a:lnTo>
                    <a:pt x="11" y="188"/>
                  </a:lnTo>
                  <a:lnTo>
                    <a:pt x="14" y="197"/>
                  </a:lnTo>
                  <a:lnTo>
                    <a:pt x="19" y="205"/>
                  </a:lnTo>
                  <a:lnTo>
                    <a:pt x="30" y="211"/>
                  </a:lnTo>
                  <a:lnTo>
                    <a:pt x="46" y="215"/>
                  </a:lnTo>
                  <a:lnTo>
                    <a:pt x="46" y="373"/>
                  </a:lnTo>
                  <a:lnTo>
                    <a:pt x="51" y="373"/>
                  </a:lnTo>
                  <a:close/>
                </a:path>
              </a:pathLst>
            </a:custGeom>
            <a:solidFill>
              <a:srgbClr val="D7D7D7"/>
            </a:solidFill>
            <a:ln w="0" cap="flat" cmpd="sng">
              <a:solidFill>
                <a:srgbClr val="D7D7D7"/>
              </a:solidFill>
              <a:prstDash val="solid"/>
              <a:round/>
              <a:headEnd type="none" w="med" len="med"/>
              <a:tailEnd type="none" w="med" len="med"/>
            </a:ln>
          </p:spPr>
          <p:txBody>
            <a:bodyPr/>
            <a:lstStyle/>
            <a:p>
              <a:endParaRPr lang="zh-CN" altLang="en-US"/>
            </a:p>
          </p:txBody>
        </p:sp>
      </p:grpSp>
      <p:sp>
        <p:nvSpPr>
          <p:cNvPr id="6163" name="任意多边形 1048"/>
          <p:cNvSpPr/>
          <p:nvPr/>
        </p:nvSpPr>
        <p:spPr>
          <a:xfrm>
            <a:off x="95250" y="6446838"/>
            <a:ext cx="8970963" cy="314325"/>
          </a:xfrm>
          <a:custGeom>
            <a:avLst/>
            <a:gdLst/>
            <a:ahLst/>
            <a:cxnLst/>
            <a:rect l="0" t="0" r="0" b="0"/>
            <a:pathLst>
              <a:path w="5651" h="198">
                <a:moveTo>
                  <a:pt x="4" y="198"/>
                </a:moveTo>
                <a:lnTo>
                  <a:pt x="5651" y="198"/>
                </a:lnTo>
                <a:lnTo>
                  <a:pt x="5646" y="94"/>
                </a:lnTo>
                <a:lnTo>
                  <a:pt x="1491" y="94"/>
                </a:lnTo>
                <a:lnTo>
                  <a:pt x="1343" y="2"/>
                </a:lnTo>
                <a:lnTo>
                  <a:pt x="0" y="0"/>
                </a:lnTo>
                <a:lnTo>
                  <a:pt x="4" y="198"/>
                </a:lnTo>
                <a:close/>
              </a:path>
            </a:pathLst>
          </a:custGeom>
          <a:solidFill>
            <a:schemeClr val="tx1"/>
          </a:solidFill>
          <a:ln w="9525">
            <a:noFill/>
          </a:ln>
        </p:spPr>
        <p:txBody>
          <a:bodyPr/>
          <a:lstStyle/>
          <a:p>
            <a:endParaRPr lang="zh-CN" altLang="en-US"/>
          </a:p>
        </p:txBody>
      </p:sp>
      <p:sp>
        <p:nvSpPr>
          <p:cNvPr id="6164" name="任意多边形 1049"/>
          <p:cNvSpPr/>
          <p:nvPr/>
        </p:nvSpPr>
        <p:spPr>
          <a:xfrm>
            <a:off x="168275" y="6578600"/>
            <a:ext cx="8975725" cy="279400"/>
          </a:xfrm>
          <a:custGeom>
            <a:avLst/>
            <a:gdLst/>
            <a:ahLst/>
            <a:cxnLst/>
            <a:rect l="0" t="0" r="0" b="0"/>
            <a:pathLst>
              <a:path w="5650" h="176">
                <a:moveTo>
                  <a:pt x="0" y="176"/>
                </a:moveTo>
                <a:lnTo>
                  <a:pt x="5650" y="169"/>
                </a:lnTo>
                <a:lnTo>
                  <a:pt x="5646" y="95"/>
                </a:lnTo>
                <a:lnTo>
                  <a:pt x="1478" y="95"/>
                </a:lnTo>
                <a:lnTo>
                  <a:pt x="1317" y="3"/>
                </a:lnTo>
                <a:lnTo>
                  <a:pt x="0" y="0"/>
                </a:lnTo>
                <a:lnTo>
                  <a:pt x="0" y="176"/>
                </a:lnTo>
                <a:close/>
              </a:path>
            </a:pathLst>
          </a:custGeom>
          <a:solidFill>
            <a:schemeClr val="bg1"/>
          </a:solidFill>
          <a:ln w="9525">
            <a:noFill/>
          </a:ln>
        </p:spPr>
        <p:txBody>
          <a:bodyPr/>
          <a:lstStyle/>
          <a:p>
            <a:endParaRPr lang="zh-CN" altLang="en-US"/>
          </a:p>
        </p:txBody>
      </p:sp>
      <p:sp>
        <p:nvSpPr>
          <p:cNvPr id="6165" name="任意多边形 1050"/>
          <p:cNvSpPr/>
          <p:nvPr/>
        </p:nvSpPr>
        <p:spPr>
          <a:xfrm>
            <a:off x="0" y="0"/>
            <a:ext cx="8956675" cy="179388"/>
          </a:xfrm>
          <a:custGeom>
            <a:avLst/>
            <a:gdLst/>
            <a:ahLst/>
            <a:cxnLst/>
            <a:rect l="0" t="0" r="0" b="0"/>
            <a:pathLst>
              <a:path w="5639" h="113">
                <a:moveTo>
                  <a:pt x="0" y="0"/>
                </a:moveTo>
                <a:lnTo>
                  <a:pt x="5582" y="0"/>
                </a:lnTo>
                <a:cubicBezTo>
                  <a:pt x="5630" y="3"/>
                  <a:pt x="5639" y="45"/>
                  <a:pt x="5639" y="45"/>
                </a:cubicBezTo>
                <a:lnTo>
                  <a:pt x="5636" y="113"/>
                </a:lnTo>
                <a:lnTo>
                  <a:pt x="0" y="113"/>
                </a:lnTo>
                <a:lnTo>
                  <a:pt x="0" y="0"/>
                </a:lnTo>
                <a:close/>
              </a:path>
            </a:pathLst>
          </a:custGeom>
          <a:pattFill prst="dkUpDiag">
            <a:fgClr>
              <a:schemeClr val="accent1"/>
            </a:fgClr>
            <a:bgClr>
              <a:schemeClr val="bg1"/>
            </a:bgClr>
          </a:pattFill>
          <a:ln w="9525">
            <a:noFill/>
          </a:ln>
        </p:spPr>
        <p:txBody>
          <a:bodyPr/>
          <a:lstStyle/>
          <a:p>
            <a:endParaRPr lang="zh-CN" altLang="en-US"/>
          </a:p>
        </p:txBody>
      </p:sp>
      <p:sp>
        <p:nvSpPr>
          <p:cNvPr id="6166" name="任意多边形 1051"/>
          <p:cNvSpPr/>
          <p:nvPr/>
        </p:nvSpPr>
        <p:spPr>
          <a:xfrm>
            <a:off x="92075" y="307975"/>
            <a:ext cx="8955088" cy="938213"/>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solidFill>
            <a:schemeClr val="tx1"/>
          </a:solidFill>
          <a:ln w="9525">
            <a:noFill/>
          </a:ln>
        </p:spPr>
        <p:txBody>
          <a:bodyPr/>
          <a:lstStyle/>
          <a:p>
            <a:endParaRPr lang="zh-CN" altLang="en-US"/>
          </a:p>
        </p:txBody>
      </p:sp>
      <p:sp>
        <p:nvSpPr>
          <p:cNvPr id="6167" name="任意多边形 1052"/>
          <p:cNvSpPr/>
          <p:nvPr/>
        </p:nvSpPr>
        <p:spPr>
          <a:xfrm>
            <a:off x="92075" y="306388"/>
            <a:ext cx="8955088" cy="836612"/>
          </a:xfrm>
          <a:custGeom>
            <a:avLst/>
            <a:gdLst/>
            <a:ahLst/>
            <a:cxnLst/>
            <a:rect l="0" t="0" r="0" b="0"/>
            <a:pathLst>
              <a:path w="5446" h="531">
                <a:moveTo>
                  <a:pt x="5446" y="0"/>
                </a:moveTo>
                <a:lnTo>
                  <a:pt x="0" y="0"/>
                </a:lnTo>
                <a:lnTo>
                  <a:pt x="2" y="470"/>
                </a:lnTo>
                <a:lnTo>
                  <a:pt x="4078" y="474"/>
                </a:lnTo>
                <a:lnTo>
                  <a:pt x="4178" y="527"/>
                </a:lnTo>
                <a:lnTo>
                  <a:pt x="5446" y="531"/>
                </a:lnTo>
                <a:lnTo>
                  <a:pt x="5446" y="0"/>
                </a:lnTo>
                <a:close/>
              </a:path>
            </a:pathLst>
          </a:custGeom>
          <a:gradFill rotWithShape="0">
            <a:gsLst>
              <a:gs pos="0">
                <a:schemeClr val="bg1"/>
              </a:gs>
              <a:gs pos="100000">
                <a:srgbClr val="78A8C6"/>
              </a:gs>
            </a:gsLst>
            <a:lin ang="0" scaled="1"/>
            <a:tileRect/>
          </a:gradFill>
          <a:ln w="9525">
            <a:noFill/>
          </a:ln>
        </p:spPr>
        <p:txBody>
          <a:bodyPr/>
          <a:lstStyle/>
          <a:p>
            <a:endParaRPr lang="zh-CN" altLang="en-US"/>
          </a:p>
        </p:txBody>
      </p:sp>
      <p:sp>
        <p:nvSpPr>
          <p:cNvPr id="6168" name="矩形 1055"/>
          <p:cNvSpPr/>
          <p:nvPr/>
        </p:nvSpPr>
        <p:spPr>
          <a:xfrm flipV="1">
            <a:off x="95250" y="6723063"/>
            <a:ext cx="8977313" cy="55562"/>
          </a:xfrm>
          <a:prstGeom prst="rect">
            <a:avLst/>
          </a:prstGeom>
          <a:solidFill>
            <a:schemeClr val="accent1"/>
          </a:solidFill>
          <a:ln w="9525">
            <a:noFill/>
          </a:ln>
        </p:spPr>
        <p:txBody>
          <a:bodyPr anchor="t" anchorCtr="0"/>
          <a:lstStyle/>
          <a:p>
            <a:pPr lvl="0" algn="ctr"/>
            <a:endParaRPr lang="zh-CN" altLang="en-US" dirty="0">
              <a:latin typeface="Arial" panose="020B0604020202020204" pitchFamily="34" charset="0"/>
              <a:ea typeface="宋体" panose="02010600030101010101" pitchFamily="2" charset="-122"/>
            </a:endParaRPr>
          </a:p>
        </p:txBody>
      </p:sp>
      <p:sp>
        <p:nvSpPr>
          <p:cNvPr id="6169" name="任意多边形 1058"/>
          <p:cNvSpPr/>
          <p:nvPr/>
        </p:nvSpPr>
        <p:spPr>
          <a:xfrm>
            <a:off x="6896100" y="1047750"/>
            <a:ext cx="2155825" cy="52388"/>
          </a:xfrm>
          <a:custGeom>
            <a:avLst/>
            <a:gdLst/>
            <a:ahLst/>
            <a:cxnLst/>
            <a:rect l="0" t="0" r="0" b="0"/>
            <a:pathLst>
              <a:path w="1358" h="33">
                <a:moveTo>
                  <a:pt x="0" y="2"/>
                </a:moveTo>
                <a:lnTo>
                  <a:pt x="1358" y="0"/>
                </a:lnTo>
                <a:lnTo>
                  <a:pt x="1356" y="32"/>
                </a:lnTo>
                <a:lnTo>
                  <a:pt x="60" y="33"/>
                </a:lnTo>
                <a:lnTo>
                  <a:pt x="0" y="2"/>
                </a:lnTo>
                <a:close/>
              </a:path>
            </a:pathLst>
          </a:custGeom>
          <a:solidFill>
            <a:srgbClr val="FFFFFF">
              <a:alpha val="29999"/>
            </a:srgbClr>
          </a:solidFill>
          <a:ln w="9525">
            <a:noFill/>
          </a:ln>
        </p:spPr>
        <p:txBody>
          <a:bodyPr/>
          <a:lstStyle/>
          <a:p>
            <a:endParaRPr lang="zh-CN" altLang="en-US"/>
          </a:p>
        </p:txBody>
      </p:sp>
      <p:sp>
        <p:nvSpPr>
          <p:cNvPr id="6170" name="标题 1025"/>
          <p:cNvSpPr>
            <a:spLocks noGrp="1"/>
          </p:cNvSpPr>
          <p:nvPr>
            <p:ph type="title"/>
          </p:nvPr>
        </p:nvSpPr>
        <p:spPr>
          <a:xfrm>
            <a:off x="457200" y="238125"/>
            <a:ext cx="6477000" cy="868363"/>
          </a:xfrm>
          <a:prstGeom prst="rect">
            <a:avLst/>
          </a:prstGeom>
          <a:noFill/>
          <a:ln w="9525">
            <a:noFill/>
          </a:ln>
        </p:spPr>
        <p:txBody>
          <a:bodyPr anchor="ctr" anchorCtr="0"/>
          <a:lstStyle/>
          <a:p>
            <a:pPr lvl="0"/>
            <a:r>
              <a:rPr lang="zh-CN" altLang="en-US" dirty="0"/>
              <a:t>单击此处编辑母版标题样式</a:t>
            </a:r>
          </a:p>
        </p:txBody>
      </p:sp>
      <p:sp>
        <p:nvSpPr>
          <p:cNvPr id="6171" name="文本占位符 1026"/>
          <p:cNvSpPr>
            <a:spLocks noGrp="1"/>
          </p:cNvSpPr>
          <p:nvPr>
            <p:ph type="body"/>
          </p:nvPr>
        </p:nvSpPr>
        <p:spPr>
          <a:xfrm>
            <a:off x="468313" y="1412875"/>
            <a:ext cx="8229600" cy="4733925"/>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1027"/>
          <p:cNvSpPr>
            <a:spLocks noGrp="1"/>
          </p:cNvSpPr>
          <p:nvPr>
            <p:ph type="dt" sz="half" idx="2"/>
          </p:nvPr>
        </p:nvSpPr>
        <p:spPr>
          <a:xfrm>
            <a:off x="3048000" y="6311900"/>
            <a:ext cx="1712913" cy="290513"/>
          </a:xfrm>
          <a:prstGeom prst="rect">
            <a:avLst/>
          </a:prstGeom>
          <a:noFill/>
          <a:ln w="9525">
            <a:noFill/>
          </a:ln>
        </p:spPr>
        <p:txBody>
          <a:bodyPr/>
          <a:lstStyle>
            <a:lvl1pP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3" name="页脚占位符 1028"/>
          <p:cNvSpPr>
            <a:spLocks noGrp="1"/>
          </p:cNvSpPr>
          <p:nvPr>
            <p:ph type="ftr" sz="quarter" idx="3"/>
          </p:nvPr>
        </p:nvSpPr>
        <p:spPr>
          <a:xfrm>
            <a:off x="4830763" y="6323013"/>
            <a:ext cx="2311400" cy="290513"/>
          </a:xfrm>
          <a:prstGeom prst="rect">
            <a:avLst/>
          </a:prstGeom>
          <a:noFill/>
          <a:ln w="9525">
            <a:noFill/>
          </a:ln>
        </p:spPr>
        <p:txBody>
          <a:bodyPr/>
          <a:lstStyle>
            <a:lvl1pPr algn="ctr">
              <a:defRPr sz="1000">
                <a:solidFill>
                  <a:srgbClr val="000000"/>
                </a:solidFill>
                <a:ea typeface="宋体" panose="02010600030101010101" pitchFamily="2" charset="-122"/>
              </a:defRPr>
            </a:lvl1pPr>
          </a:lstStyle>
          <a:p>
            <a:pPr lvl="0" fontAlgn="base"/>
            <a:endParaRPr lang="zh-CN" altLang="en-US" strike="noStrike" noProof="1">
              <a:latin typeface="Arial" panose="020B0604020202020204" pitchFamily="34" charset="0"/>
            </a:endParaRPr>
          </a:p>
        </p:txBody>
      </p:sp>
      <p:sp>
        <p:nvSpPr>
          <p:cNvPr id="4" name="灯片编号占位符 1029"/>
          <p:cNvSpPr>
            <a:spLocks noGrp="1"/>
          </p:cNvSpPr>
          <p:nvPr>
            <p:ph type="sldNum" sz="quarter" idx="4"/>
          </p:nvPr>
        </p:nvSpPr>
        <p:spPr>
          <a:xfrm>
            <a:off x="7116763" y="6323013"/>
            <a:ext cx="1616075" cy="290513"/>
          </a:xfrm>
          <a:prstGeom prst="rect">
            <a:avLst/>
          </a:prstGeom>
          <a:noFill/>
          <a:ln w="9525">
            <a:noFill/>
          </a:ln>
        </p:spPr>
        <p:txBody>
          <a:bodyPr/>
          <a:lstStyle>
            <a:lvl1pPr algn="r">
              <a:defRPr sz="1000">
                <a:solidFill>
                  <a:srgbClr val="000000"/>
                </a:solidFill>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rgbClr val="FFFFFF"/>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2pPr>
      <a:lvl3pPr marL="914400" lvl="2"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3pPr>
      <a:lvl4pPr marL="1371600" lvl="3"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4pPr>
      <a:lvl5pPr marL="1828800" lvl="4"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5pPr>
      <a:lvl6pPr marL="2286000" lvl="5"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6pPr>
      <a:lvl7pPr marL="2743200" lvl="6"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7pPr>
      <a:lvl8pPr marL="3200400" lvl="7"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8pPr>
      <a:lvl9pPr marL="3657600" lvl="8" indent="0" algn="ctr" defTabSz="914400" eaLnBrk="1" fontAlgn="base" latinLnBrk="0" hangingPunct="1">
        <a:lnSpc>
          <a:spcPct val="100000"/>
        </a:lnSpc>
        <a:spcBef>
          <a:spcPct val="0"/>
        </a:spcBef>
        <a:spcAft>
          <a:spcPct val="0"/>
        </a:spcAft>
        <a:buNone/>
        <a:defRPr sz="20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file:///C:\Users\user\AppData\Local\Temp\wps\INetCache\f0ec1375c40c549babcb9b02f6b5a793" TargetMode="External"/><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12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57.x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6.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6.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6.xml"/><Relationship Id="rId1" Type="http://schemas.openxmlformats.org/officeDocument/2006/relationships/tags" Target="../tags/tag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6.xml"/><Relationship Id="rId5" Type="http://schemas.openxmlformats.org/officeDocument/2006/relationships/image" Target="../media/image43.jpeg"/><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62.jpeg"/><Relationship Id="rId4" Type="http://schemas.openxmlformats.org/officeDocument/2006/relationships/image" Target="../media/image61.jpeg"/></Relationships>
</file>

<file path=ppt/slides/_rels/slide5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xml"/><Relationship Id="rId1" Type="http://schemas.openxmlformats.org/officeDocument/2006/relationships/slideLayout" Target="../slideLayouts/slideLayout72.xml"/><Relationship Id="rId4" Type="http://schemas.openxmlformats.org/officeDocument/2006/relationships/image" Target="../media/image71.jpeg"/></Relationships>
</file>

<file path=ppt/slides/_rels/slide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13.xml"/></Relationships>
</file>

<file path=ppt/slides/_rels/slide7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Layout" Target="../slideLayouts/slideLayout30.xml"/><Relationship Id="rId1" Type="http://schemas.openxmlformats.org/officeDocument/2006/relationships/tags" Target="../tags/tag14.xml"/><Relationship Id="rId4" Type="http://schemas.openxmlformats.org/officeDocument/2006/relationships/image" Target="../media/image87.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矩形 2052"/>
          <p:cNvSpPr/>
          <p:nvPr/>
        </p:nvSpPr>
        <p:spPr>
          <a:xfrm>
            <a:off x="1476375" y="-171450"/>
            <a:ext cx="5257800" cy="762000"/>
          </a:xfrm>
          <a:prstGeom prst="rect">
            <a:avLst/>
          </a:prstGeom>
          <a:noFill/>
          <a:ln w="9525">
            <a:noFill/>
          </a:ln>
        </p:spPr>
        <p:txBody>
          <a:bodyPr anchor="b" anchorCtr="0"/>
          <a:lstStyle/>
          <a:p>
            <a:pPr algn="ctr" fontAlgn="ctr"/>
            <a:endParaRPr lang="zh-CN" altLang="en-US" b="1" dirty="0">
              <a:solidFill>
                <a:srgbClr val="FFFF66"/>
              </a:solidFill>
              <a:latin typeface="Arial" panose="020B0604020202020204" pitchFamily="34" charset="0"/>
              <a:ea typeface="宋体" panose="02010600030101010101" pitchFamily="2" charset="-122"/>
            </a:endParaRPr>
          </a:p>
        </p:txBody>
      </p:sp>
      <p:sp>
        <p:nvSpPr>
          <p:cNvPr id="15362" name="副标题 2055"/>
          <p:cNvSpPr>
            <a:spLocks noGrp="1"/>
          </p:cNvSpPr>
          <p:nvPr>
            <p:ph type="subTitle" idx="1"/>
          </p:nvPr>
        </p:nvSpPr>
        <p:spPr/>
        <p:txBody>
          <a:bodyPr anchor="t" anchorCtr="0"/>
          <a:lstStyle/>
          <a:p>
            <a:pPr defTabSz="914400">
              <a:buClrTx/>
              <a:buSzTx/>
              <a:buFontTx/>
            </a:pPr>
            <a:r>
              <a:rPr lang="zh-CN" altLang="en-US" sz="2400" b="1" i="0" kern="1200" baseline="0" dirty="0">
                <a:solidFill>
                  <a:srgbClr val="FFFFFF"/>
                </a:solidFill>
                <a:latin typeface="Times New Roman" panose="02020603050405020304" pitchFamily="18" charset="0"/>
                <a:ea typeface="+mn-ea"/>
                <a:cs typeface="+mn-cs"/>
              </a:rPr>
              <a:t>团结 勤奋 求是 创新</a:t>
            </a:r>
            <a:endParaRPr lang="en-US" altLang="zh-CN" kern="1200" baseline="0" dirty="0">
              <a:solidFill>
                <a:srgbClr val="FFFFFF"/>
              </a:solidFill>
              <a:latin typeface="Times New Roman" panose="02020603050405020304" pitchFamily="18" charset="0"/>
              <a:ea typeface="+mn-ea"/>
              <a:cs typeface="+mn-cs"/>
            </a:endParaRPr>
          </a:p>
          <a:p>
            <a:pPr defTabSz="914400">
              <a:buClrTx/>
              <a:buSzTx/>
              <a:buFontTx/>
            </a:pPr>
            <a:endParaRPr lang="zh-CN" altLang="en-US" kern="1200" baseline="0" dirty="0">
              <a:solidFill>
                <a:srgbClr val="FFFFFF"/>
              </a:solidFill>
              <a:latin typeface="Times New Roman" panose="02020603050405020304" pitchFamily="18" charset="0"/>
              <a:ea typeface="宋体" panose="02010600030101010101" pitchFamily="2" charset="-122"/>
              <a:cs typeface="+mn-cs"/>
            </a:endParaRPr>
          </a:p>
        </p:txBody>
      </p:sp>
      <p:sp>
        <p:nvSpPr>
          <p:cNvPr id="15363" name="标题 2059"/>
          <p:cNvSpPr>
            <a:spLocks noGrp="1"/>
          </p:cNvSpPr>
          <p:nvPr>
            <p:ph type="ctrTitle"/>
          </p:nvPr>
        </p:nvSpPr>
        <p:spPr/>
        <p:txBody>
          <a:bodyPr wrap="square" lIns="91440" tIns="45720" rIns="91440" bIns="45720" anchor="ctr" anchorCtr="0"/>
          <a:lstStyle/>
          <a:p>
            <a:pPr defTabSz="914400">
              <a:buClrTx/>
              <a:buSzTx/>
              <a:buFontTx/>
              <a:buNone/>
            </a:pPr>
            <a:br>
              <a:rPr lang="en-US" altLang="zh-CN" kern="1200" baseline="0">
                <a:solidFill>
                  <a:srgbClr val="FFFF66"/>
                </a:solidFill>
                <a:latin typeface="+mj-lt"/>
                <a:ea typeface="宋体" panose="02010600030101010101" pitchFamily="2" charset="-122"/>
                <a:cs typeface="+mj-cs"/>
              </a:rPr>
            </a:br>
            <a:r>
              <a:rPr lang="zh-CN" altLang="en-US" sz="2800" b="0" kern="1200" baseline="0" dirty="0">
                <a:solidFill>
                  <a:srgbClr val="333399"/>
                </a:solidFill>
                <a:latin typeface="+mj-lt"/>
                <a:ea typeface="宋体" panose="02010600030101010101" pitchFamily="2" charset="-122"/>
                <a:cs typeface="+mj-cs"/>
              </a:rPr>
              <a:t> </a:t>
            </a:r>
            <a:br>
              <a:rPr lang="zh-CN" altLang="en-US" sz="4400" kern="1200" baseline="0" dirty="0">
                <a:solidFill>
                  <a:srgbClr val="FFFF66"/>
                </a:solidFill>
                <a:latin typeface="+mj-lt"/>
                <a:ea typeface="宋体" panose="02010600030101010101" pitchFamily="2" charset="-122"/>
                <a:cs typeface="+mj-cs"/>
              </a:rPr>
            </a:br>
            <a:r>
              <a:rPr lang="en-US" altLang="zh-CN" sz="4400" kern="1200" baseline="0">
                <a:solidFill>
                  <a:srgbClr val="FFFF66"/>
                </a:solidFill>
                <a:latin typeface="+mj-lt"/>
                <a:ea typeface="宋体" panose="02010600030101010101" pitchFamily="2" charset="-122"/>
                <a:cs typeface="+mj-cs"/>
              </a:rPr>
              <a:t> </a:t>
            </a:r>
          </a:p>
        </p:txBody>
      </p:sp>
      <p:sp>
        <p:nvSpPr>
          <p:cNvPr id="15364" name="矩形 2060" descr="Rectangle: Click to edit Master text styles&#10;Second level&#10;Third level&#10;Fourth level&#10;Fifth level"/>
          <p:cNvSpPr/>
          <p:nvPr/>
        </p:nvSpPr>
        <p:spPr>
          <a:xfrm>
            <a:off x="-252412" y="1844675"/>
            <a:ext cx="8496300" cy="1368425"/>
          </a:xfrm>
          <a:prstGeom prst="rect">
            <a:avLst/>
          </a:prstGeom>
          <a:noFill/>
          <a:ln w="9525">
            <a:noFill/>
          </a:ln>
        </p:spPr>
        <p:txBody>
          <a:bodyPr anchor="t" anchorCtr="0"/>
          <a:lstStyle/>
          <a:p>
            <a:pPr algn="r" fontAlgn="ctr">
              <a:lnSpc>
                <a:spcPct val="110000"/>
              </a:lnSpc>
              <a:spcBef>
                <a:spcPct val="20000"/>
              </a:spcBef>
            </a:pPr>
            <a:endParaRPr lang="zh-CN" altLang="en-US" sz="1800" b="1" i="1" dirty="0">
              <a:solidFill>
                <a:srgbClr val="333399"/>
              </a:solidFill>
              <a:latin typeface="Arial" panose="020B0604020202020204" pitchFamily="34" charset="0"/>
              <a:ea typeface="宋体" panose="02010600030101010101" pitchFamily="2" charset="-122"/>
            </a:endParaRPr>
          </a:p>
        </p:txBody>
      </p:sp>
      <p:sp>
        <p:nvSpPr>
          <p:cNvPr id="15365" name="文本框 2061"/>
          <p:cNvSpPr txBox="1"/>
          <p:nvPr/>
        </p:nvSpPr>
        <p:spPr>
          <a:xfrm>
            <a:off x="2339975" y="2277110"/>
            <a:ext cx="6525260" cy="2861310"/>
          </a:xfrm>
          <a:prstGeom prst="rect">
            <a:avLst/>
          </a:prstGeom>
          <a:noFill/>
          <a:ln w="9525">
            <a:noFill/>
          </a:ln>
        </p:spPr>
        <p:txBody>
          <a:bodyPr wrap="square" anchor="t" anchorCtr="0">
            <a:spAutoFit/>
          </a:bodyPr>
          <a:lstStyle/>
          <a:p>
            <a:pPr algn="ctr"/>
            <a:endParaRPr lang="zh-CN" altLang="en-US" sz="3200" b="1" dirty="0">
              <a:solidFill>
                <a:schemeClr val="tx2"/>
              </a:solidFill>
              <a:latin typeface="Arial" panose="020B0604020202020204" pitchFamily="34" charset="0"/>
              <a:ea typeface="宋体" panose="02010600030101010101" pitchFamily="2" charset="-122"/>
            </a:endParaRPr>
          </a:p>
          <a:p>
            <a:pPr algn="ctr"/>
            <a:r>
              <a:rPr lang="en-US" altLang="zh-CN" sz="2800" b="1">
                <a:solidFill>
                  <a:srgbClr val="333333"/>
                </a:solidFill>
                <a:latin typeface="Arial" panose="020B0604020202020204" pitchFamily="34" charset="0"/>
                <a:ea typeface="宋体" panose="02010600030101010101" pitchFamily="2" charset="-122"/>
              </a:rPr>
              <a:t> </a:t>
            </a:r>
            <a:r>
              <a:rPr lang="zh-CN" altLang="en-US" sz="2800" b="1">
                <a:solidFill>
                  <a:srgbClr val="333333"/>
                </a:solidFill>
                <a:latin typeface="Arial" panose="020B0604020202020204" pitchFamily="34" charset="0"/>
                <a:ea typeface="宋体" panose="02010600030101010101" pitchFamily="2" charset="-122"/>
              </a:rPr>
              <a:t>广东工业大学</a:t>
            </a:r>
            <a:r>
              <a:rPr lang="en-US" altLang="zh-CN" sz="2800" b="1">
                <a:solidFill>
                  <a:srgbClr val="333333"/>
                </a:solidFill>
                <a:latin typeface="Arial" panose="020B0604020202020204" pitchFamily="34" charset="0"/>
                <a:ea typeface="宋体" panose="02010600030101010101" pitchFamily="2" charset="-122"/>
              </a:rPr>
              <a:t>ACM</a:t>
            </a:r>
            <a:r>
              <a:rPr lang="zh-CN" altLang="en-US" sz="2800" b="1">
                <a:solidFill>
                  <a:srgbClr val="333333"/>
                </a:solidFill>
                <a:latin typeface="Arial" panose="020B0604020202020204" pitchFamily="34" charset="0"/>
                <a:ea typeface="宋体" panose="02010600030101010101" pitchFamily="2" charset="-122"/>
              </a:rPr>
              <a:t>教练</a:t>
            </a:r>
            <a:r>
              <a:rPr lang="en-US" altLang="zh-CN" sz="2800" b="1">
                <a:solidFill>
                  <a:srgbClr val="333333"/>
                </a:solidFill>
                <a:latin typeface="Arial" panose="020B0604020202020204" pitchFamily="34" charset="0"/>
                <a:ea typeface="宋体" panose="02010600030101010101" pitchFamily="2" charset="-122"/>
              </a:rPr>
              <a:t> </a:t>
            </a:r>
          </a:p>
          <a:p>
            <a:pPr algn="ctr"/>
            <a:r>
              <a:rPr lang="zh-CN" altLang="en-US" sz="2800" b="1" dirty="0">
                <a:solidFill>
                  <a:srgbClr val="333333"/>
                </a:solidFill>
                <a:latin typeface="Arial" panose="020B0604020202020204" pitchFamily="34" charset="0"/>
                <a:ea typeface="宋体" panose="02010600030101010101" pitchFamily="2" charset="-122"/>
              </a:rPr>
              <a:t>孙宣东</a:t>
            </a:r>
          </a:p>
          <a:p>
            <a:pPr algn="ctr"/>
            <a:r>
              <a:rPr lang="en-US" altLang="zh-CN" sz="2800" b="1">
                <a:solidFill>
                  <a:srgbClr val="333333"/>
                </a:solidFill>
                <a:latin typeface="Arial" panose="020B0604020202020204" pitchFamily="34" charset="0"/>
                <a:ea typeface="宋体" panose="02010600030101010101" pitchFamily="2" charset="-122"/>
              </a:rPr>
              <a:t>2022.10</a:t>
            </a:r>
          </a:p>
          <a:p>
            <a:r>
              <a:rPr lang="zh-CN" altLang="en-US" sz="3200" b="1" dirty="0">
                <a:solidFill>
                  <a:srgbClr val="333333"/>
                </a:solidFill>
                <a:latin typeface="Arial" panose="020B0604020202020204" pitchFamily="34" charset="0"/>
                <a:ea typeface="宋体" panose="02010600030101010101" pitchFamily="2" charset="-122"/>
              </a:rPr>
              <a:t>            </a:t>
            </a:r>
            <a:r>
              <a:rPr lang="en-US" altLang="zh-CN" sz="3200" b="1">
                <a:solidFill>
                  <a:srgbClr val="333333"/>
                </a:solidFill>
                <a:latin typeface="Arial" panose="020B0604020202020204" pitchFamily="34" charset="0"/>
                <a:ea typeface="宋体" panose="02010600030101010101" pitchFamily="2" charset="-122"/>
              </a:rPr>
              <a:t> </a:t>
            </a:r>
            <a:endParaRPr lang="zh-CN" altLang="en-US" sz="3200" b="1" dirty="0">
              <a:solidFill>
                <a:srgbClr val="333333"/>
              </a:solidFill>
              <a:latin typeface="Arial" panose="020B0604020202020204" pitchFamily="34" charset="0"/>
              <a:ea typeface="宋体" panose="02010600030101010101" pitchFamily="2" charset="-122"/>
            </a:endParaRPr>
          </a:p>
          <a:p>
            <a:pPr algn="ctr"/>
            <a:endParaRPr lang="zh-CN" altLang="en-US" sz="3200" b="1" dirty="0">
              <a:solidFill>
                <a:srgbClr val="333333"/>
              </a:solidFill>
              <a:latin typeface="Arial" panose="020B0604020202020204" pitchFamily="34" charset="0"/>
              <a:ea typeface="宋体" panose="02010600030101010101" pitchFamily="2" charset="-122"/>
            </a:endParaRPr>
          </a:p>
        </p:txBody>
      </p:sp>
      <p:sp>
        <p:nvSpPr>
          <p:cNvPr id="2" name="文本框 1"/>
          <p:cNvSpPr txBox="1"/>
          <p:nvPr/>
        </p:nvSpPr>
        <p:spPr>
          <a:xfrm>
            <a:off x="467995" y="836930"/>
            <a:ext cx="8102600" cy="706755"/>
          </a:xfrm>
          <a:prstGeom prst="rect">
            <a:avLst/>
          </a:prstGeom>
          <a:noFill/>
        </p:spPr>
        <p:txBody>
          <a:bodyPr wrap="square" rtlCol="0">
            <a:spAutoFit/>
          </a:bodyPr>
          <a:lstStyle/>
          <a:p>
            <a:r>
              <a:rPr lang="zh-CN" sz="4000" b="1" dirty="0">
                <a:solidFill>
                  <a:srgbClr val="FFFFFF"/>
                </a:solidFill>
                <a:uFillTx/>
                <a:ea typeface="宋体" panose="02010600030101010101" pitchFamily="2" charset="-122"/>
                <a:sym typeface="+mn-ea"/>
              </a:rPr>
              <a:t>参加</a:t>
            </a:r>
            <a:r>
              <a:rPr lang="en-US" altLang="zh-CN" sz="4000" b="1" dirty="0">
                <a:solidFill>
                  <a:srgbClr val="FFFFFF"/>
                </a:solidFill>
                <a:uFillTx/>
                <a:ea typeface="宋体" panose="02010600030101010101" pitchFamily="2" charset="-122"/>
                <a:sym typeface="+mn-ea"/>
              </a:rPr>
              <a:t>ACM</a:t>
            </a:r>
            <a:r>
              <a:rPr lang="zh-CN" altLang="en-US" sz="4000" b="1" dirty="0">
                <a:solidFill>
                  <a:srgbClr val="FFFFFF"/>
                </a:solidFill>
                <a:uFillTx/>
                <a:ea typeface="宋体" panose="02010600030101010101" pitchFamily="2" charset="-122"/>
                <a:sym typeface="+mn-ea"/>
              </a:rPr>
              <a:t>大赛，体验精彩人生</a:t>
            </a:r>
          </a:p>
        </p:txBody>
      </p:sp>
    </p:spTree>
  </p:cSld>
  <p:clrMapOvr>
    <a:masterClrMapping/>
  </p:clrMapOvr>
  <p:transition advTm="90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a:xfrm>
            <a:off x="467678" y="4437063"/>
            <a:ext cx="7886700" cy="1500187"/>
          </a:xfrm>
        </p:spPr>
        <p:txBody>
          <a:bodyPr/>
          <a:lstStyle/>
          <a:p>
            <a:endParaRPr lang="zh-CN" altLang="en-US"/>
          </a:p>
        </p:txBody>
      </p:sp>
      <p:pic>
        <p:nvPicPr>
          <p:cNvPr id="101" name="图片 100"/>
          <p:cNvPicPr/>
          <p:nvPr/>
        </p:nvPicPr>
        <p:blipFill>
          <a:blip r:link="rId3"/>
          <a:stretch>
            <a:fillRect/>
          </a:stretch>
        </p:blipFill>
        <p:spPr>
          <a:xfrm>
            <a:off x="4284345" y="2493010"/>
            <a:ext cx="5191125" cy="3138170"/>
          </a:xfrm>
          <a:prstGeom prst="rect">
            <a:avLst/>
          </a:prstGeom>
          <a:noFill/>
          <a:ln w="9525">
            <a:noFill/>
          </a:ln>
        </p:spPr>
      </p:pic>
      <p:sp>
        <p:nvSpPr>
          <p:cNvPr id="4" name="标题 1"/>
          <p:cNvSpPr>
            <a:spLocks noGrp="1"/>
          </p:cNvSpPr>
          <p:nvPr/>
        </p:nvSpPr>
        <p:spPr>
          <a:xfrm>
            <a:off x="179705" y="260350"/>
            <a:ext cx="8733155" cy="868680"/>
          </a:xfrm>
          <a:prstGeom prst="rect">
            <a:avLst/>
          </a:prstGeom>
          <a:noFill/>
          <a:ln w="9525">
            <a:noFill/>
          </a:ln>
        </p:spPr>
        <p:txBody>
          <a:bodyPr anchor="ctr" anchorCtr="0"/>
          <a:lst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rgbClr val="FFFFFF"/>
                </a:solidFill>
                <a:latin typeface="+mj-lt"/>
                <a:ea typeface="+mj-ea"/>
                <a:cs typeface="+mj-cs"/>
              </a:defRPr>
            </a:lvl1pPr>
          </a:lstStyle>
          <a:p>
            <a:r>
              <a:rPr lang="zh-CN" altLang="en-US" sz="4000"/>
              <a:t>俄罗斯总统普京接见</a:t>
            </a:r>
            <a:r>
              <a:rPr lang="en-US" altLang="zh-CN" sz="4000"/>
              <a:t>ICPC</a:t>
            </a:r>
            <a:r>
              <a:rPr lang="zh-CN" altLang="en-US" sz="4000">
                <a:ea typeface="宋体" panose="02010600030101010101" pitchFamily="2" charset="-122"/>
              </a:rPr>
              <a:t>冠军队伍</a:t>
            </a:r>
          </a:p>
        </p:txBody>
      </p:sp>
      <p:pic>
        <p:nvPicPr>
          <p:cNvPr id="5" name="图片 4" descr="J2RwSUMRAvAg8aF6VO8zGUAOP6z1VUbt"/>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107950" y="1042035"/>
            <a:ext cx="5502910" cy="3395345"/>
          </a:xfrm>
          <a:prstGeom prst="rect">
            <a:avLst/>
          </a:prstGeom>
        </p:spPr>
      </p:pic>
      <p:pic>
        <p:nvPicPr>
          <p:cNvPr id="6" name="图片 5" descr="1gAgVT2eQJSAVAbwXhZq7Qx6m3JeoOCe"/>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18915" y="3429000"/>
            <a:ext cx="4893945" cy="3019425"/>
          </a:xfrm>
          <a:prstGeom prst="rect">
            <a:avLst/>
          </a:prstGeom>
        </p:spPr>
      </p:pic>
      <p:pic>
        <p:nvPicPr>
          <p:cNvPr id="7" name="图片 6" descr="C:/Users/user/AppData/Local/Temp/picturecompress_20210819140640/output_1.jpgoutput_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4205" y="4364990"/>
            <a:ext cx="2860675" cy="214566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377857"/>
          <p:cNvSpPr>
            <a:spLocks noGrp="1"/>
          </p:cNvSpPr>
          <p:nvPr>
            <p:ph type="title"/>
          </p:nvPr>
        </p:nvSpPr>
        <p:spPr/>
        <p:txBody>
          <a:bodyPr anchor="ctr" anchorCtr="0"/>
          <a:lstStyle/>
          <a:p>
            <a:r>
              <a:rPr lang="zh-CN" altLang="en-US" dirty="0">
                <a:ea typeface="宋体" panose="02010600030101010101" pitchFamily="2" charset="-122"/>
              </a:rPr>
              <a:t>不后悔</a:t>
            </a:r>
          </a:p>
        </p:txBody>
      </p:sp>
      <p:sp>
        <p:nvSpPr>
          <p:cNvPr id="108546" name="文本占位符 377858"/>
          <p:cNvSpPr>
            <a:spLocks noGrp="1"/>
          </p:cNvSpPr>
          <p:nvPr>
            <p:ph idx="4294967295"/>
          </p:nvPr>
        </p:nvSpPr>
        <p:spPr/>
        <p:txBody>
          <a:bodyPr anchor="t" anchorCtr="0"/>
          <a:lstStyle/>
          <a:p>
            <a:r>
              <a:rPr lang="en-US" altLang="zh-CN">
                <a:ea typeface="宋体" panose="02010600030101010101" pitchFamily="2" charset="-122"/>
              </a:rPr>
              <a:t>ACM</a:t>
            </a:r>
            <a:r>
              <a:rPr lang="zh-CN" altLang="en-US" dirty="0">
                <a:ea typeface="宋体" panose="02010600030101010101" pitchFamily="2" charset="-122"/>
              </a:rPr>
              <a:t>是大学生活中值得全力投入和付出的不多的活动之一。不管最后取得的成绩怎样，每个</a:t>
            </a:r>
            <a:r>
              <a:rPr lang="en-US" altLang="zh-CN" err="1">
                <a:ea typeface="宋体" panose="02010600030101010101" pitchFamily="2" charset="-122"/>
              </a:rPr>
              <a:t>ACMer</a:t>
            </a:r>
            <a:r>
              <a:rPr lang="zh-CN" altLang="en-US" dirty="0">
                <a:ea typeface="宋体" panose="02010600030101010101" pitchFamily="2" charset="-122"/>
              </a:rPr>
              <a:t>的感言都是不悔。</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391169"/>
          <p:cNvSpPr>
            <a:spLocks noGrp="1"/>
          </p:cNvSpPr>
          <p:nvPr>
            <p:ph type="title"/>
          </p:nvPr>
        </p:nvSpPr>
        <p:spPr/>
        <p:txBody>
          <a:bodyPr anchor="ctr" anchorCtr="0"/>
          <a:lstStyle/>
          <a:p>
            <a:r>
              <a:rPr lang="zh-CN" altLang="en-US" dirty="0">
                <a:ea typeface="宋体" panose="02010600030101010101" pitchFamily="2" charset="-122"/>
              </a:rPr>
              <a:t>八卦</a:t>
            </a:r>
            <a:r>
              <a:rPr lang="en-US" altLang="zh-CN">
                <a:ea typeface="宋体" panose="02010600030101010101" pitchFamily="2" charset="-122"/>
              </a:rPr>
              <a:t> 	</a:t>
            </a:r>
          </a:p>
        </p:txBody>
      </p:sp>
      <p:sp>
        <p:nvSpPr>
          <p:cNvPr id="109570" name="文本占位符 391170"/>
          <p:cNvSpPr>
            <a:spLocks noGrp="1"/>
          </p:cNvSpPr>
          <p:nvPr>
            <p:ph idx="4294967295"/>
          </p:nvPr>
        </p:nvSpPr>
        <p:spPr>
          <a:xfrm>
            <a:off x="684213" y="1268413"/>
            <a:ext cx="7772400" cy="4114800"/>
          </a:xfrm>
        </p:spPr>
        <p:txBody>
          <a:bodyPr anchor="t" anchorCtr="0"/>
          <a:lstStyle/>
          <a:p>
            <a:r>
              <a:rPr lang="zh-CN" altLang="en-US" dirty="0">
                <a:ea typeface="宋体" panose="02010600030101010101" pitchFamily="2" charset="-122"/>
              </a:rPr>
              <a:t>电视剧</a:t>
            </a:r>
            <a:r>
              <a:rPr lang="en-US" altLang="zh-CN">
                <a:ea typeface="宋体" panose="02010600030101010101" pitchFamily="2" charset="-122"/>
              </a:rPr>
              <a:t>《</a:t>
            </a:r>
            <a:r>
              <a:rPr lang="zh-CN" altLang="en-US" dirty="0">
                <a:ea typeface="宋体" panose="02010600030101010101" pitchFamily="2" charset="-122"/>
              </a:rPr>
              <a:t>微微一笑很倾城</a:t>
            </a:r>
            <a:r>
              <a:rPr lang="en-US" altLang="zh-CN">
                <a:ea typeface="宋体" panose="02010600030101010101" pitchFamily="2" charset="-122"/>
              </a:rPr>
              <a:t>》</a:t>
            </a:r>
            <a:r>
              <a:rPr lang="zh-CN" altLang="en-US" dirty="0">
                <a:ea typeface="宋体" panose="02010600030101010101" pitchFamily="2" charset="-122"/>
              </a:rPr>
              <a:t>男主角，高富帅，背景是</a:t>
            </a:r>
            <a:r>
              <a:rPr lang="en-US" altLang="zh-CN">
                <a:ea typeface="宋体" panose="02010600030101010101" pitchFamily="2" charset="-122"/>
              </a:rPr>
              <a:t>ACM</a:t>
            </a:r>
            <a:r>
              <a:rPr lang="zh-CN" altLang="en-US" dirty="0">
                <a:ea typeface="宋体" panose="02010600030101010101" pitchFamily="2" charset="-122"/>
              </a:rPr>
              <a:t>主力队员，获国际大奖。当然还擅长弹琴、篮球、围棋等等等等</a:t>
            </a:r>
            <a:r>
              <a:rPr lang="en-US" altLang="zh-CN">
                <a:ea typeface="宋体" panose="02010600030101010101" pitchFamily="2" charset="-122"/>
              </a:rPr>
              <a:t>….</a:t>
            </a:r>
          </a:p>
          <a:p>
            <a:r>
              <a:rPr lang="zh-CN" altLang="en-US" dirty="0">
                <a:ea typeface="宋体" panose="02010600030101010101" pitchFamily="2" charset="-122"/>
              </a:rPr>
              <a:t>现实中不大可能，</a:t>
            </a:r>
            <a:r>
              <a:rPr lang="en-US" altLang="zh-CN">
                <a:ea typeface="宋体" panose="02010600030101010101" pitchFamily="2" charset="-122"/>
              </a:rPr>
              <a:t>ACM</a:t>
            </a:r>
            <a:r>
              <a:rPr lang="zh-CN" altLang="en-US" dirty="0">
                <a:ea typeface="宋体" panose="02010600030101010101" pitchFamily="2" charset="-122"/>
              </a:rPr>
              <a:t>队员虽然也很帅，但是缺女朋友。不过至少说明</a:t>
            </a:r>
            <a:r>
              <a:rPr lang="en-US" altLang="zh-CN">
                <a:ea typeface="宋体" panose="02010600030101010101" pitchFamily="2" charset="-122"/>
              </a:rPr>
              <a:t>ACM</a:t>
            </a:r>
            <a:r>
              <a:rPr lang="zh-CN" altLang="en-US" dirty="0">
                <a:ea typeface="宋体" panose="02010600030101010101" pitchFamily="2" charset="-122"/>
              </a:rPr>
              <a:t>已经非常有名了，竟然被演艺界导演拿来给男猪脚镀金</a:t>
            </a:r>
            <a:r>
              <a:rPr lang="en-US" altLang="zh-CN">
                <a:ea typeface="宋体" panose="02010600030101010101" pitchFamily="2" charset="-122"/>
              </a:rPr>
              <a:t> …..</a:t>
            </a:r>
            <a:endParaRPr lang="zh-CN" altLang="en-US" dirty="0">
              <a:ea typeface="宋体" panose="02010600030101010101" pitchFamily="2" charset="-122"/>
            </a:endParaRPr>
          </a:p>
          <a:p>
            <a:endParaRPr lang="zh-CN" altLang="en-US" b="1" dirty="0">
              <a:ea typeface="宋体" panose="0201060003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碰瓷</a:t>
            </a:r>
            <a:r>
              <a:rPr lang="en-US" altLang="zh-CN"/>
              <a:t>ACM</a:t>
            </a:r>
            <a:r>
              <a:rPr lang="zh-CN" altLang="en-US">
                <a:ea typeface="宋体" panose="02010600030101010101" pitchFamily="2" charset="-122"/>
              </a:rPr>
              <a:t>？</a:t>
            </a:r>
          </a:p>
        </p:txBody>
      </p:sp>
      <p:sp>
        <p:nvSpPr>
          <p:cNvPr id="3" name="内容占位符 2"/>
          <p:cNvSpPr>
            <a:spLocks noGrp="1"/>
          </p:cNvSpPr>
          <p:nvPr>
            <p:ph idx="1"/>
          </p:nvPr>
        </p:nvSpPr>
        <p:spPr/>
        <p:txBody>
          <a:bodyPr/>
          <a:lstStyle/>
          <a:p>
            <a:endParaRPr lang="zh-CN" altLang="en-US"/>
          </a:p>
        </p:txBody>
      </p:sp>
      <p:pic>
        <p:nvPicPr>
          <p:cNvPr id="4" name="图片 3" descr="353QTY}(J3KEC5P4WB2HWMT"/>
          <p:cNvPicPr>
            <a:picLocks noChangeAspect="1"/>
          </p:cNvPicPr>
          <p:nvPr/>
        </p:nvPicPr>
        <p:blipFill>
          <a:blip r:embed="rId2"/>
          <a:stretch>
            <a:fillRect/>
          </a:stretch>
        </p:blipFill>
        <p:spPr>
          <a:xfrm>
            <a:off x="2642235" y="1830070"/>
            <a:ext cx="6356985" cy="4316730"/>
          </a:xfrm>
          <a:prstGeom prst="rect">
            <a:avLst/>
          </a:prstGeom>
        </p:spPr>
      </p:pic>
      <p:pic>
        <p:nvPicPr>
          <p:cNvPr id="5" name="图片 4" descr="T4PMQL5FTF1KQG16314_N8M"/>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950" y="1052830"/>
            <a:ext cx="2534285" cy="222123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460" y="260350"/>
            <a:ext cx="6477000" cy="868363"/>
          </a:xfrm>
        </p:spPr>
        <p:txBody>
          <a:bodyPr/>
          <a:lstStyle/>
          <a:p>
            <a:r>
              <a:rPr lang="zh-CN" altLang="en-US" sz="3600"/>
              <a:t>青岛大学励志典型</a:t>
            </a:r>
          </a:p>
        </p:txBody>
      </p:sp>
      <p:sp>
        <p:nvSpPr>
          <p:cNvPr id="3" name="内容占位符 2"/>
          <p:cNvSpPr>
            <a:spLocks noGrp="1"/>
          </p:cNvSpPr>
          <p:nvPr>
            <p:ph idx="1"/>
          </p:nvPr>
        </p:nvSpPr>
        <p:spPr/>
        <p:txBody>
          <a:bodyPr/>
          <a:lstStyle/>
          <a:p>
            <a:r>
              <a:rPr lang="zh-CN" altLang="en-US"/>
              <a:t>天梯赛拿了</a:t>
            </a:r>
            <a:r>
              <a:rPr lang="en-US" altLang="zh-CN"/>
              <a:t>120</a:t>
            </a:r>
            <a:r>
              <a:rPr lang="zh-CN" altLang="en-US">
                <a:ea typeface="宋体" panose="02010600030101010101" pitchFamily="2" charset="-122"/>
              </a:rPr>
              <a:t>分</a:t>
            </a:r>
          </a:p>
        </p:txBody>
      </p:sp>
      <p:pic>
        <p:nvPicPr>
          <p:cNvPr id="4" name="图片 3" descr="QQ图片20210516004647"/>
          <p:cNvPicPr>
            <a:picLocks noChangeAspect="1"/>
          </p:cNvPicPr>
          <p:nvPr/>
        </p:nvPicPr>
        <p:blipFill>
          <a:blip r:embed="rId2"/>
          <a:stretch>
            <a:fillRect/>
          </a:stretch>
        </p:blipFill>
        <p:spPr>
          <a:xfrm>
            <a:off x="4356100" y="116840"/>
            <a:ext cx="5203190" cy="68580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250881"/>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活动的意义 </a:t>
            </a:r>
          </a:p>
        </p:txBody>
      </p:sp>
      <p:sp>
        <p:nvSpPr>
          <p:cNvPr id="110594" name="文本占位符 250882"/>
          <p:cNvSpPr>
            <a:spLocks noGrp="1"/>
          </p:cNvSpPr>
          <p:nvPr>
            <p:ph idx="4294967295"/>
          </p:nvPr>
        </p:nvSpPr>
        <p:spPr>
          <a:xfrm>
            <a:off x="323850" y="1341438"/>
            <a:ext cx="7704138" cy="4679950"/>
          </a:xfrm>
        </p:spPr>
        <p:txBody>
          <a:bodyPr anchor="t" anchorCtr="0"/>
          <a:lstStyle/>
          <a:p>
            <a:pPr>
              <a:lnSpc>
                <a:spcPct val="80000"/>
              </a:lnSpc>
            </a:pPr>
            <a:r>
              <a:rPr lang="zh-CN" altLang="en-US" sz="2800" b="1" dirty="0">
                <a:ea typeface="宋体" panose="02010600030101010101" pitchFamily="2" charset="-122"/>
              </a:rPr>
              <a:t> </a:t>
            </a:r>
            <a:r>
              <a:rPr lang="en-US" altLang="zh-CN">
                <a:ea typeface="宋体" panose="02010600030101010101" pitchFamily="2" charset="-122"/>
              </a:rPr>
              <a:t>ACM</a:t>
            </a:r>
            <a:r>
              <a:rPr lang="zh-CN" altLang="en-US" dirty="0">
                <a:ea typeface="宋体" panose="02010600030101010101" pitchFamily="2" charset="-122"/>
              </a:rPr>
              <a:t>对学生具有极大的锻炼价值 </a:t>
            </a:r>
          </a:p>
          <a:p>
            <a:pPr lvl="1">
              <a:lnSpc>
                <a:spcPct val="80000"/>
              </a:lnSpc>
            </a:pPr>
            <a:r>
              <a:rPr lang="zh-CN" altLang="en-US" dirty="0">
                <a:ea typeface="宋体" panose="02010600030101010101" pitchFamily="2" charset="-122"/>
              </a:rPr>
              <a:t>三个脑袋、一台电脑、</a:t>
            </a:r>
            <a:r>
              <a:rPr lang="en-US" altLang="zh-CN">
                <a:ea typeface="宋体" panose="02010600030101010101" pitchFamily="2" charset="-122"/>
              </a:rPr>
              <a:t>5</a:t>
            </a:r>
            <a:r>
              <a:rPr lang="zh-CN" altLang="en-US" dirty="0">
                <a:ea typeface="宋体" panose="02010600030101010101" pitchFamily="2" charset="-122"/>
              </a:rPr>
              <a:t>个小时，对于任何一道题目，赛场上面一个很微小的程序错误、赛场上的急躁和头脑发热以及个人逞能，所带来的代价也许是整场比赛的失利</a:t>
            </a:r>
            <a:r>
              <a:rPr lang="zh-CN" altLang="en-US" b="1" dirty="0">
                <a:ea typeface="宋体" panose="02010600030101010101" pitchFamily="2" charset="-122"/>
              </a:rPr>
              <a:t> </a:t>
            </a:r>
          </a:p>
          <a:p>
            <a:pPr lvl="1">
              <a:lnSpc>
                <a:spcPct val="80000"/>
              </a:lnSpc>
            </a:pPr>
            <a:r>
              <a:rPr lang="zh-CN" altLang="en-US" dirty="0">
                <a:ea typeface="宋体" panose="02010600030101010101" pitchFamily="2" charset="-122"/>
              </a:rPr>
              <a:t>参赛队员除了必须具备全面的综合的学科知识、深厚的算法分析功底、很强的程序设计能力和程序调试能力外，还特别要有很好的协作精神、稳定的心理素质、快速的临场应变能力。</a:t>
            </a:r>
          </a:p>
        </p:txBody>
      </p:sp>
      <p:sp>
        <p:nvSpPr>
          <p:cNvPr id="110595" name="页脚占位符 1"/>
          <p:cNvSpPr/>
          <p:nvPr/>
        </p:nvSpPr>
        <p:spPr>
          <a:xfrm>
            <a:off x="2339975"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254977"/>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活动的意义 </a:t>
            </a:r>
          </a:p>
        </p:txBody>
      </p:sp>
      <p:sp>
        <p:nvSpPr>
          <p:cNvPr id="111618" name="文本占位符 254978"/>
          <p:cNvSpPr>
            <a:spLocks noGrp="1"/>
          </p:cNvSpPr>
          <p:nvPr>
            <p:ph idx="4294967295"/>
          </p:nvPr>
        </p:nvSpPr>
        <p:spPr>
          <a:xfrm>
            <a:off x="539750" y="1412875"/>
            <a:ext cx="7704138" cy="4733925"/>
          </a:xfrm>
        </p:spPr>
        <p:txBody>
          <a:bodyPr anchor="t" anchorCtr="0"/>
          <a:lstStyle/>
          <a:p>
            <a:r>
              <a:rPr lang="zh-CN" altLang="en-US" b="1" dirty="0">
                <a:ea typeface="宋体" panose="02010600030101010101" pitchFamily="2" charset="-122"/>
              </a:rPr>
              <a:t>我校开展</a:t>
            </a:r>
            <a:r>
              <a:rPr lang="en-US" altLang="zh-CN" b="1">
                <a:ea typeface="宋体" panose="02010600030101010101" pitchFamily="2" charset="-122"/>
              </a:rPr>
              <a:t>ACM</a:t>
            </a:r>
            <a:r>
              <a:rPr lang="zh-CN" altLang="en-US" b="1" dirty="0">
                <a:ea typeface="宋体" panose="02010600030101010101" pitchFamily="2" charset="-122"/>
              </a:rPr>
              <a:t>活动给优秀学生提供了一个突破的平台 </a:t>
            </a:r>
            <a:endParaRPr lang="zh-CN" altLang="en-US" sz="2800" b="1" dirty="0">
              <a:ea typeface="宋体" panose="02010600030101010101" pitchFamily="2" charset="-122"/>
            </a:endParaRPr>
          </a:p>
          <a:p>
            <a:pPr lvl="1"/>
            <a:r>
              <a:rPr lang="zh-CN" altLang="en-US" b="1" dirty="0">
                <a:ea typeface="宋体" panose="02010600030101010101" pitchFamily="2" charset="-122"/>
              </a:rPr>
              <a:t>广东学生不愿出省</a:t>
            </a:r>
          </a:p>
          <a:p>
            <a:pPr lvl="1"/>
            <a:r>
              <a:rPr lang="zh-CN" altLang="en-US" b="1" dirty="0">
                <a:ea typeface="宋体" panose="02010600030101010101" pitchFamily="2" charset="-122"/>
              </a:rPr>
              <a:t>我校虽然是普通院校，但是地处广州一线城市，华南又只有中大和华工两所著名高校，因此有些广东省优秀考生，不愿去内地著名高校而选择了报考我校</a:t>
            </a:r>
          </a:p>
        </p:txBody>
      </p:sp>
      <p:sp>
        <p:nvSpPr>
          <p:cNvPr id="111619"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264193"/>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活动的意义 </a:t>
            </a:r>
          </a:p>
        </p:txBody>
      </p:sp>
      <p:sp>
        <p:nvSpPr>
          <p:cNvPr id="112642" name="文本占位符 264194"/>
          <p:cNvSpPr>
            <a:spLocks noGrp="1"/>
          </p:cNvSpPr>
          <p:nvPr>
            <p:ph idx="4294967295"/>
          </p:nvPr>
        </p:nvSpPr>
        <p:spPr>
          <a:xfrm>
            <a:off x="323850" y="1268413"/>
            <a:ext cx="8229600" cy="4733925"/>
          </a:xfrm>
        </p:spPr>
        <p:txBody>
          <a:bodyPr anchor="t" anchorCtr="0"/>
          <a:lstStyle/>
          <a:p>
            <a:r>
              <a:rPr lang="zh-CN" altLang="en-US" b="1" dirty="0">
                <a:ea typeface="宋体" panose="02010600030101010101" pitchFamily="2" charset="-122"/>
              </a:rPr>
              <a:t>我校开展</a:t>
            </a:r>
            <a:r>
              <a:rPr lang="en-US" altLang="zh-CN" b="1">
                <a:ea typeface="宋体" panose="02010600030101010101" pitchFamily="2" charset="-122"/>
              </a:rPr>
              <a:t>ACM</a:t>
            </a:r>
            <a:r>
              <a:rPr lang="zh-CN" altLang="en-US" b="1" dirty="0">
                <a:ea typeface="宋体" panose="02010600030101010101" pitchFamily="2" charset="-122"/>
              </a:rPr>
              <a:t>活动给优秀学生提供了一个突破的平台 </a:t>
            </a:r>
            <a:endParaRPr lang="zh-CN" altLang="en-US" sz="2800" b="1" dirty="0">
              <a:ea typeface="宋体" panose="02010600030101010101" pitchFamily="2" charset="-122"/>
            </a:endParaRPr>
          </a:p>
          <a:p>
            <a:pPr lvl="1"/>
            <a:r>
              <a:rPr lang="zh-CN" altLang="en-US" b="1" dirty="0">
                <a:ea typeface="宋体" panose="02010600030101010101" pitchFamily="2" charset="-122"/>
              </a:rPr>
              <a:t>我们毕竟是普通院校，学生的平均素质较差，并且地处广州开放城市，学习风气和氛围远不如中大华工等。</a:t>
            </a:r>
          </a:p>
          <a:p>
            <a:pPr lvl="1"/>
            <a:r>
              <a:rPr lang="zh-CN" altLang="en-US" b="1" dirty="0">
                <a:ea typeface="宋体" panose="02010600030101010101" pitchFamily="2" charset="-122"/>
              </a:rPr>
              <a:t>我们对于教材的选择、讲课深度等都不能和著名学校相比。我们不能选用全英文教材，一些重要的理论课程如离散数学、图论、组合数学等要么不开，要么讲课深度不够。</a:t>
            </a:r>
          </a:p>
          <a:p>
            <a:pPr lvl="1"/>
            <a:r>
              <a:rPr lang="zh-CN" altLang="en-US" b="1" dirty="0">
                <a:ea typeface="宋体" panose="02010600030101010101" pitchFamily="2" charset="-122"/>
              </a:rPr>
              <a:t>没有国家重点实验室</a:t>
            </a:r>
          </a:p>
        </p:txBody>
      </p:sp>
      <p:sp>
        <p:nvSpPr>
          <p:cNvPr id="112643"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266241"/>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活动的意义 </a:t>
            </a:r>
          </a:p>
        </p:txBody>
      </p:sp>
      <p:sp>
        <p:nvSpPr>
          <p:cNvPr id="113666" name="文本占位符 266242"/>
          <p:cNvSpPr>
            <a:spLocks noGrp="1"/>
          </p:cNvSpPr>
          <p:nvPr>
            <p:ph idx="4294967295"/>
          </p:nvPr>
        </p:nvSpPr>
        <p:spPr>
          <a:xfrm>
            <a:off x="395288" y="1196975"/>
            <a:ext cx="7489825" cy="4114800"/>
          </a:xfrm>
        </p:spPr>
        <p:txBody>
          <a:bodyPr anchor="t" anchorCtr="0"/>
          <a:lstStyle/>
          <a:p>
            <a:r>
              <a:rPr lang="zh-CN" altLang="en-US" b="1" dirty="0">
                <a:ea typeface="宋体" panose="02010600030101010101" pitchFamily="2" charset="-122"/>
              </a:rPr>
              <a:t>我校开展</a:t>
            </a:r>
            <a:r>
              <a:rPr lang="en-US" altLang="zh-CN" b="1">
                <a:ea typeface="宋体" panose="02010600030101010101" pitchFamily="2" charset="-122"/>
              </a:rPr>
              <a:t>ACM</a:t>
            </a:r>
            <a:r>
              <a:rPr lang="zh-CN" altLang="en-US" b="1" dirty="0">
                <a:ea typeface="宋体" panose="02010600030101010101" pitchFamily="2" charset="-122"/>
              </a:rPr>
              <a:t>活动给优秀学生提供了一个突破的平台 </a:t>
            </a:r>
            <a:endParaRPr lang="zh-CN" altLang="en-US" sz="2800" b="1" dirty="0">
              <a:ea typeface="宋体" panose="02010600030101010101" pitchFamily="2" charset="-122"/>
            </a:endParaRPr>
          </a:p>
          <a:p>
            <a:pPr lvl="1"/>
            <a:r>
              <a:rPr lang="en-US" altLang="zh-CN" b="1">
                <a:ea typeface="宋体" panose="02010600030101010101" pitchFamily="2" charset="-122"/>
              </a:rPr>
              <a:t>ACM</a:t>
            </a:r>
            <a:r>
              <a:rPr lang="zh-CN" altLang="en-US" b="1" dirty="0">
                <a:ea typeface="宋体" panose="02010600030101010101" pitchFamily="2" charset="-122"/>
              </a:rPr>
              <a:t>活动给了这些学生一个突破的平台，</a:t>
            </a:r>
            <a:r>
              <a:rPr lang="en-US" altLang="zh-CN" b="1">
                <a:ea typeface="宋体" panose="02010600030101010101" pitchFamily="2" charset="-122"/>
              </a:rPr>
              <a:t>ACM</a:t>
            </a:r>
            <a:r>
              <a:rPr lang="zh-CN" altLang="en-US" b="1" dirty="0">
                <a:ea typeface="宋体" panose="02010600030101010101" pitchFamily="2" charset="-122"/>
              </a:rPr>
              <a:t>基本以自学为主，涉及到的知识是计算机专业的最核心知识点，并且他们出去和国内最优秀的学生同台竞技，开阔了视野，增长了见识，结交了朋友，也使得他们成为一流的</a:t>
            </a:r>
            <a:r>
              <a:rPr lang="en-US" altLang="zh-CN" b="1">
                <a:ea typeface="宋体" panose="02010600030101010101" pitchFamily="2" charset="-122"/>
              </a:rPr>
              <a:t>IT</a:t>
            </a:r>
            <a:r>
              <a:rPr lang="zh-CN" altLang="en-US" b="1" dirty="0">
                <a:ea typeface="宋体" panose="02010600030101010101" pitchFamily="2" charset="-122"/>
              </a:rPr>
              <a:t>人才成为可能</a:t>
            </a:r>
          </a:p>
        </p:txBody>
      </p:sp>
      <p:sp>
        <p:nvSpPr>
          <p:cNvPr id="113667"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标题 267265"/>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活动的意义 </a:t>
            </a:r>
          </a:p>
        </p:txBody>
      </p:sp>
      <p:sp>
        <p:nvSpPr>
          <p:cNvPr id="114690" name="文本占位符 267266"/>
          <p:cNvSpPr>
            <a:spLocks noGrp="1"/>
          </p:cNvSpPr>
          <p:nvPr>
            <p:ph idx="4294967295"/>
          </p:nvPr>
        </p:nvSpPr>
        <p:spPr>
          <a:xfrm>
            <a:off x="468313" y="1052513"/>
            <a:ext cx="8229600" cy="4733925"/>
          </a:xfrm>
        </p:spPr>
        <p:txBody>
          <a:bodyPr anchor="t" anchorCtr="0"/>
          <a:lstStyle/>
          <a:p>
            <a:r>
              <a:rPr lang="zh-CN" altLang="en-US" b="1" dirty="0">
                <a:ea typeface="宋体" panose="02010600030101010101" pitchFamily="2" charset="-122"/>
              </a:rPr>
              <a:t>大学时代正是学习的黄金年龄 </a:t>
            </a:r>
            <a:endParaRPr lang="zh-CN" altLang="en-US" sz="2800" b="1" dirty="0">
              <a:ea typeface="宋体" panose="02010600030101010101" pitchFamily="2" charset="-122"/>
            </a:endParaRPr>
          </a:p>
          <a:p>
            <a:pPr lvl="1"/>
            <a:r>
              <a:rPr lang="zh-CN" altLang="en-US" b="1" dirty="0">
                <a:ea typeface="宋体" panose="02010600030101010101" pitchFamily="2" charset="-122"/>
              </a:rPr>
              <a:t>一个人学习的黄金年龄是</a:t>
            </a:r>
            <a:r>
              <a:rPr lang="en-US" altLang="zh-CN" b="1">
                <a:ea typeface="宋体" panose="02010600030101010101" pitchFamily="2" charset="-122"/>
              </a:rPr>
              <a:t>20</a:t>
            </a:r>
            <a:r>
              <a:rPr lang="zh-CN" altLang="en-US" b="1" dirty="0">
                <a:ea typeface="宋体" panose="02010600030101010101" pitchFamily="2" charset="-122"/>
              </a:rPr>
              <a:t>－</a:t>
            </a:r>
            <a:r>
              <a:rPr lang="en-US" altLang="zh-CN" b="1">
                <a:ea typeface="宋体" panose="02010600030101010101" pitchFamily="2" charset="-122"/>
              </a:rPr>
              <a:t>25</a:t>
            </a:r>
            <a:r>
              <a:rPr lang="zh-CN" altLang="en-US" b="1" dirty="0">
                <a:ea typeface="宋体" panose="02010600030101010101" pitchFamily="2" charset="-122"/>
              </a:rPr>
              <a:t>岁，过了这个年龄学习新的事物就很困难</a:t>
            </a:r>
          </a:p>
          <a:p>
            <a:pPr>
              <a:lnSpc>
                <a:spcPct val="90000"/>
              </a:lnSpc>
            </a:pPr>
            <a:endParaRPr lang="en-US" altLang="zh-CN" b="1">
              <a:ea typeface="宋体" panose="02010600030101010101" pitchFamily="2" charset="-122"/>
            </a:endParaRPr>
          </a:p>
          <a:p>
            <a:pPr>
              <a:lnSpc>
                <a:spcPct val="90000"/>
              </a:lnSpc>
            </a:pPr>
            <a:r>
              <a:rPr lang="en-US" altLang="zh-CN" b="1">
                <a:ea typeface="宋体" panose="02010600030101010101" pitchFamily="2" charset="-122"/>
              </a:rPr>
              <a:t>ACM</a:t>
            </a:r>
            <a:r>
              <a:rPr lang="zh-CN" altLang="en-US" b="1" dirty="0">
                <a:ea typeface="宋体" panose="02010600030101010101" pitchFamily="2" charset="-122"/>
              </a:rPr>
              <a:t>使得队员们加入了一个精英团体 </a:t>
            </a:r>
            <a:endParaRPr lang="zh-CN" altLang="en-US" sz="2800" b="1" dirty="0">
              <a:ea typeface="宋体" panose="02010600030101010101" pitchFamily="2" charset="-122"/>
            </a:endParaRPr>
          </a:p>
          <a:p>
            <a:pPr lvl="1">
              <a:lnSpc>
                <a:spcPct val="90000"/>
              </a:lnSpc>
            </a:pPr>
            <a:r>
              <a:rPr lang="en-US" altLang="zh-CN" b="1">
                <a:ea typeface="宋体" panose="02010600030101010101" pitchFamily="2" charset="-122"/>
              </a:rPr>
              <a:t>ACM</a:t>
            </a:r>
            <a:r>
              <a:rPr lang="zh-CN" altLang="en-US" b="1" dirty="0">
                <a:ea typeface="宋体" panose="02010600030101010101" pitchFamily="2" charset="-122"/>
              </a:rPr>
              <a:t>队员们都是所在学校最优秀的学生，加入</a:t>
            </a:r>
            <a:r>
              <a:rPr lang="en-US" altLang="zh-CN" b="1">
                <a:ea typeface="宋体" panose="02010600030101010101" pitchFamily="2" charset="-122"/>
              </a:rPr>
              <a:t>ACM</a:t>
            </a:r>
            <a:r>
              <a:rPr lang="zh-CN" altLang="en-US" b="1" dirty="0">
                <a:ea typeface="宋体" panose="02010600030101010101" pitchFamily="2" charset="-122"/>
              </a:rPr>
              <a:t>就相当于加入了一个精英团体</a:t>
            </a:r>
          </a:p>
        </p:txBody>
      </p:sp>
      <p:sp>
        <p:nvSpPr>
          <p:cNvPr id="114691"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学会</a:t>
            </a:r>
            <a:r>
              <a:rPr lang="zh-CN" altLang="en-US">
                <a:ea typeface="宋体" panose="02010600030101010101" pitchFamily="2" charset="-122"/>
              </a:rPr>
              <a:t>做事</a:t>
            </a:r>
          </a:p>
        </p:txBody>
      </p:sp>
      <p:sp>
        <p:nvSpPr>
          <p:cNvPr id="3" name="内容占位符 2"/>
          <p:cNvSpPr>
            <a:spLocks noGrp="1"/>
          </p:cNvSpPr>
          <p:nvPr>
            <p:ph idx="1"/>
          </p:nvPr>
        </p:nvSpPr>
        <p:spPr>
          <a:xfrm>
            <a:off x="456883" y="1124585"/>
            <a:ext cx="8229600" cy="4733925"/>
          </a:xfrm>
        </p:spPr>
        <p:txBody>
          <a:bodyPr/>
          <a:lstStyle/>
          <a:p>
            <a:r>
              <a:rPr lang="zh-CN" altLang="en-US"/>
              <a:t>周期</a:t>
            </a:r>
            <a:r>
              <a:rPr lang="en-US" altLang="zh-CN"/>
              <a:t>2-3</a:t>
            </a:r>
            <a:r>
              <a:rPr lang="zh-CN" altLang="en-US">
                <a:ea typeface="宋体" panose="02010600030101010101" pitchFamily="2" charset="-122"/>
              </a:rPr>
              <a:t>年</a:t>
            </a:r>
          </a:p>
          <a:p>
            <a:r>
              <a:rPr lang="zh-CN" altLang="en-US">
                <a:ea typeface="宋体" panose="02010600030101010101" pitchFamily="2" charset="-122"/>
              </a:rPr>
              <a:t>大学时光：宝贵</a:t>
            </a:r>
            <a:r>
              <a:rPr lang="en-US" altLang="zh-CN">
                <a:ea typeface="宋体" panose="02010600030101010101" pitchFamily="2" charset="-122"/>
              </a:rPr>
              <a:t>+</a:t>
            </a:r>
            <a:r>
              <a:rPr lang="zh-CN" altLang="en-US">
                <a:ea typeface="宋体" panose="02010600030101010101" pitchFamily="2" charset="-122"/>
              </a:rPr>
              <a:t>短暂</a:t>
            </a:r>
            <a:r>
              <a:rPr lang="en-US" altLang="zh-CN">
                <a:ea typeface="宋体" panose="02010600030101010101" pitchFamily="2" charset="-122"/>
              </a:rPr>
              <a:t>       </a:t>
            </a:r>
            <a:r>
              <a:rPr lang="zh-CN" altLang="en-US">
                <a:ea typeface="宋体" panose="02010600030101010101" pitchFamily="2" charset="-122"/>
              </a:rPr>
              <a:t>珍惜</a:t>
            </a:r>
            <a:r>
              <a:rPr lang="en-US" altLang="zh-CN">
                <a:ea typeface="宋体" panose="02010600030101010101" pitchFamily="2" charset="-122"/>
              </a:rPr>
              <a:t>+</a:t>
            </a:r>
            <a:r>
              <a:rPr lang="zh-CN" altLang="en-US">
                <a:ea typeface="宋体" panose="02010600030101010101" pitchFamily="2" charset="-122"/>
              </a:rPr>
              <a:t>计划</a:t>
            </a:r>
          </a:p>
          <a:p>
            <a:r>
              <a:rPr lang="zh-CN" altLang="en-US">
                <a:ea typeface="宋体" panose="02010600030101010101" pitchFamily="2" charset="-122"/>
              </a:rPr>
              <a:t>关键：学会做事</a:t>
            </a:r>
          </a:p>
          <a:p>
            <a:pPr lvl="1"/>
            <a:r>
              <a:rPr lang="zh-CN" altLang="en-US">
                <a:ea typeface="宋体" panose="02010600030101010101" pitchFamily="2" charset="-122"/>
              </a:rPr>
              <a:t>学会完整的做事：从开始到结束，经历全过程</a:t>
            </a:r>
          </a:p>
          <a:p>
            <a:pPr lvl="1"/>
            <a:r>
              <a:rPr lang="zh-CN" altLang="en-US">
                <a:ea typeface="宋体" panose="02010600030101010101" pitchFamily="2" charset="-122"/>
              </a:rPr>
              <a:t>学会高效的做事：从小白到高手，挑战自我</a:t>
            </a:r>
          </a:p>
          <a:p>
            <a:pPr lvl="1"/>
            <a:r>
              <a:rPr lang="zh-CN" altLang="en-US">
                <a:ea typeface="宋体" panose="02010600030101010101" pitchFamily="2" charset="-122"/>
              </a:rPr>
              <a:t>学会周期性、更高效的做事：从一轮到多轮，非简单重复。每年一个周期</a:t>
            </a:r>
          </a:p>
        </p:txBody>
      </p:sp>
      <p:sp>
        <p:nvSpPr>
          <p:cNvPr id="4" name="右箭头 3"/>
          <p:cNvSpPr/>
          <p:nvPr/>
        </p:nvSpPr>
        <p:spPr>
          <a:xfrm>
            <a:off x="4932045" y="1844675"/>
            <a:ext cx="577850" cy="398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上交俞勇老师做报告</a:t>
            </a:r>
          </a:p>
        </p:txBody>
      </p:sp>
      <p:sp>
        <p:nvSpPr>
          <p:cNvPr id="3" name="内容占位符 2"/>
          <p:cNvSpPr>
            <a:spLocks noGrp="1"/>
          </p:cNvSpPr>
          <p:nvPr>
            <p:ph idx="1"/>
          </p:nvPr>
        </p:nvSpPr>
        <p:spPr>
          <a:xfrm>
            <a:off x="395288" y="1124585"/>
            <a:ext cx="8229600" cy="4733925"/>
          </a:xfrm>
        </p:spPr>
        <p:txBody>
          <a:bodyPr/>
          <a:lstStyle/>
          <a:p>
            <a:r>
              <a:rPr lang="zh-CN" altLang="en-US" b="1">
                <a:ea typeface="宋体" panose="02010600030101010101" pitchFamily="2" charset="-122"/>
                <a:sym typeface="+mn-ea"/>
              </a:rPr>
              <a:t>上交</a:t>
            </a:r>
            <a:r>
              <a:rPr lang="en-US" altLang="zh-CN" b="1">
                <a:ea typeface="宋体" panose="02010600030101010101" pitchFamily="2" charset="-122"/>
                <a:sym typeface="+mn-ea"/>
              </a:rPr>
              <a:t>2002</a:t>
            </a:r>
            <a:r>
              <a:rPr lang="zh-CN" altLang="en-US" b="1">
                <a:ea typeface="宋体" panose="02010600030101010101" pitchFamily="2" charset="-122"/>
                <a:sym typeface="+mn-ea"/>
              </a:rPr>
              <a:t>年第一次获得冠军后，全体学校领导手捧鲜花半夜</a:t>
            </a:r>
            <a:r>
              <a:rPr lang="en-US" altLang="zh-CN" b="1">
                <a:ea typeface="宋体" panose="02010600030101010101" pitchFamily="2" charset="-122"/>
                <a:sym typeface="+mn-ea"/>
              </a:rPr>
              <a:t>2</a:t>
            </a:r>
            <a:r>
              <a:rPr lang="zh-CN" altLang="en-US" b="1">
                <a:ea typeface="宋体" panose="02010600030101010101" pitchFamily="2" charset="-122"/>
                <a:sym typeface="+mn-ea"/>
              </a:rPr>
              <a:t>点接机，教育部发了贺电</a:t>
            </a:r>
          </a:p>
          <a:p>
            <a:endParaRPr lang="zh-CN" altLang="en-US"/>
          </a:p>
          <a:p>
            <a:endParaRPr lang="en-US" altLang="zh-CN" b="1">
              <a:ea typeface="宋体" panose="02010600030101010101" pitchFamily="2" charset="-122"/>
              <a:sym typeface="+mn-ea"/>
            </a:endParaRPr>
          </a:p>
          <a:p>
            <a:endParaRPr lang="en-US" altLang="zh-CN" b="1">
              <a:ea typeface="宋体" panose="02010600030101010101" pitchFamily="2" charset="-122"/>
              <a:sym typeface="+mn-ea"/>
            </a:endParaRPr>
          </a:p>
          <a:p>
            <a:endParaRPr lang="zh-CN" altLang="en-US"/>
          </a:p>
        </p:txBody>
      </p:sp>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35785" y="2204720"/>
            <a:ext cx="5125720" cy="384429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ea typeface="宋体" panose="02010600030101010101" pitchFamily="2" charset="-122"/>
                <a:sym typeface="+mn-ea"/>
              </a:rPr>
              <a:t>先做人后做事</a:t>
            </a:r>
            <a:endParaRPr lang="zh-CN">
              <a:ea typeface="宋体" panose="02010600030101010101" pitchFamily="2" charset="-122"/>
            </a:endParaRPr>
          </a:p>
        </p:txBody>
      </p:sp>
      <p:sp>
        <p:nvSpPr>
          <p:cNvPr id="3" name="内容占位符 2"/>
          <p:cNvSpPr>
            <a:spLocks noGrp="1"/>
          </p:cNvSpPr>
          <p:nvPr>
            <p:ph idx="1"/>
          </p:nvPr>
        </p:nvSpPr>
        <p:spPr/>
        <p:txBody>
          <a:bodyPr/>
          <a:lstStyle/>
          <a:p>
            <a:r>
              <a:rPr lang="zh-CN" altLang="en-US" sz="2800"/>
              <a:t>人各有所长，</a:t>
            </a:r>
            <a:r>
              <a:rPr lang="zh-CN" altLang="en-US" sz="2800">
                <a:sym typeface="+mn-ea"/>
              </a:rPr>
              <a:t>学会包容</a:t>
            </a:r>
            <a:endParaRPr lang="zh-CN" altLang="en-US" sz="2800"/>
          </a:p>
          <a:p>
            <a:r>
              <a:rPr lang="zh-CN" altLang="en-US" sz="2800"/>
              <a:t>看人看优点；非原则性错误和缺点要包容</a:t>
            </a:r>
          </a:p>
          <a:p>
            <a:r>
              <a:rPr lang="zh-CN" altLang="en-US" sz="2800"/>
              <a:t>队长除了做到上述两点，还要发挥出每个人的特长和优势</a:t>
            </a:r>
          </a:p>
          <a:p>
            <a:r>
              <a:rPr lang="zh-CN" altLang="en-US" sz="2800"/>
              <a:t>穷游中国队从大一合作打到大四，非常不容易。唐铭锴同学是一个非常优秀的队长</a:t>
            </a:r>
          </a:p>
          <a:p>
            <a:r>
              <a:rPr lang="zh-CN" altLang="en-US" sz="2800"/>
              <a:t>我亲眼见过赛场上队员们打架，也有名校队友之间在知乎上开撕。。。</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宋体" panose="02010600030101010101" pitchFamily="2" charset="-122"/>
                <a:sym typeface="+mn-ea"/>
              </a:rPr>
              <a:t> </a:t>
            </a:r>
            <a:r>
              <a:rPr lang="zh-CN" altLang="zh-CN">
                <a:ea typeface="宋体" panose="02010600030101010101" pitchFamily="2" charset="-122"/>
                <a:sym typeface="+mn-ea"/>
              </a:rPr>
              <a:t>特长</a:t>
            </a:r>
            <a:r>
              <a:rPr lang="en-US" altLang="zh-CN">
                <a:ea typeface="宋体" panose="02010600030101010101" pitchFamily="2" charset="-122"/>
                <a:sym typeface="+mn-ea"/>
              </a:rPr>
              <a:t>/</a:t>
            </a:r>
            <a:r>
              <a:rPr lang="zh-CN" altLang="en-US">
                <a:ea typeface="宋体" panose="02010600030101010101" pitchFamily="2" charset="-122"/>
                <a:sym typeface="+mn-ea"/>
              </a:rPr>
              <a:t>兴趣</a:t>
            </a:r>
            <a:r>
              <a:rPr lang="en-US" altLang="zh-CN">
                <a:ea typeface="宋体" panose="02010600030101010101" pitchFamily="2" charset="-122"/>
                <a:sym typeface="+mn-ea"/>
              </a:rPr>
              <a:t>/</a:t>
            </a:r>
            <a:r>
              <a:rPr lang="zh-CN" altLang="en-US">
                <a:ea typeface="宋体" panose="02010600030101010101" pitchFamily="2" charset="-122"/>
                <a:sym typeface="+mn-ea"/>
              </a:rPr>
              <a:t>就业</a:t>
            </a:r>
            <a:endParaRPr lang="zh-CN" altLang="en-US"/>
          </a:p>
        </p:txBody>
      </p:sp>
      <p:sp>
        <p:nvSpPr>
          <p:cNvPr id="3" name="内容占位符 2"/>
          <p:cNvSpPr>
            <a:spLocks noGrp="1"/>
          </p:cNvSpPr>
          <p:nvPr>
            <p:ph idx="1"/>
          </p:nvPr>
        </p:nvSpPr>
        <p:spPr>
          <a:xfrm>
            <a:off x="323850" y="1106805"/>
            <a:ext cx="8557895" cy="4952365"/>
          </a:xfrm>
        </p:spPr>
        <p:txBody>
          <a:bodyPr/>
          <a:lstStyle/>
          <a:p>
            <a:r>
              <a:rPr lang="en-US" altLang="zh-CN" b="1">
                <a:ea typeface="宋体" panose="02010600030101010101" pitchFamily="2" charset="-122"/>
                <a:sym typeface="+mn-ea"/>
              </a:rPr>
              <a:t> </a:t>
            </a:r>
            <a:r>
              <a:rPr lang="zh-CN" altLang="zh-CN" sz="2800" b="1">
                <a:ea typeface="宋体" panose="02010600030101010101" pitchFamily="2" charset="-122"/>
                <a:sym typeface="+mn-ea"/>
              </a:rPr>
              <a:t>特长：人各有所长</a:t>
            </a:r>
          </a:p>
          <a:p>
            <a:r>
              <a:rPr lang="zh-CN" altLang="zh-CN" sz="2800" b="1">
                <a:ea typeface="宋体" panose="02010600030101010101" pitchFamily="2" charset="-122"/>
                <a:sym typeface="+mn-ea"/>
              </a:rPr>
              <a:t> </a:t>
            </a:r>
            <a:r>
              <a:rPr lang="zh-CN" altLang="en-US" sz="2800" b="1">
                <a:ea typeface="宋体" panose="02010600030101010101" pitchFamily="2" charset="-122"/>
                <a:sym typeface="+mn-ea"/>
              </a:rPr>
              <a:t>兴趣：不过兴趣可以培养</a:t>
            </a:r>
          </a:p>
          <a:p>
            <a:r>
              <a:rPr lang="zh-CN" altLang="en-US" sz="2800" b="1">
                <a:ea typeface="宋体" panose="02010600030101010101" pitchFamily="2" charset="-122"/>
                <a:sym typeface="+mn-ea"/>
              </a:rPr>
              <a:t> 就业：如果是在很大的平台上做擅长并且感兴趣的工作，那是很幸福的事情</a:t>
            </a:r>
          </a:p>
          <a:p>
            <a:r>
              <a:rPr lang="zh-CN" altLang="en-US" sz="2800"/>
              <a:t>建议：</a:t>
            </a:r>
          </a:p>
          <a:p>
            <a:pPr lvl="1"/>
            <a:r>
              <a:rPr lang="zh-CN" altLang="en-US" sz="2400"/>
              <a:t>第一份工作非常重要，平台很重要，尽量去大厂，大公司，央企总部等等</a:t>
            </a:r>
          </a:p>
          <a:p>
            <a:pPr lvl="1"/>
            <a:r>
              <a:rPr lang="zh-CN" altLang="en-US" sz="2400"/>
              <a:t>工作有经验之后再考虑兴趣，有些情况即使不感兴趣也不要轻易换工作，千万不要追求过把瘾就死</a:t>
            </a:r>
          </a:p>
          <a:p>
            <a:pPr lvl="1"/>
            <a:r>
              <a:rPr lang="zh-CN" altLang="en-US" sz="2400"/>
              <a:t>例如苏炳添，暨南大学老师；李雪蕊，重庆大学老师</a:t>
            </a:r>
          </a:p>
          <a:p>
            <a:pPr lvl="0"/>
            <a:r>
              <a:rPr lang="en-US" altLang="zh-CN" sz="2800"/>
              <a:t>ACM</a:t>
            </a:r>
            <a:r>
              <a:rPr lang="zh-CN" altLang="en-US" sz="2800">
                <a:ea typeface="宋体" panose="02010600030101010101" pitchFamily="2" charset="-122"/>
              </a:rPr>
              <a:t>队员们有特长和兴趣，从事的最高薪</a:t>
            </a:r>
            <a:r>
              <a:rPr lang="en-US" altLang="zh-CN" sz="2800">
                <a:ea typeface="宋体" panose="02010600030101010101" pitchFamily="2" charset="-122"/>
              </a:rPr>
              <a:t>IT</a:t>
            </a:r>
            <a:r>
              <a:rPr lang="zh-CN" altLang="en-US" sz="2800">
                <a:ea typeface="宋体" panose="02010600030101010101" pitchFamily="2" charset="-122"/>
              </a:rPr>
              <a:t>行业</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332801"/>
          <p:cNvSpPr>
            <a:spLocks noGrp="1"/>
          </p:cNvSpPr>
          <p:nvPr>
            <p:ph type="title"/>
          </p:nvPr>
        </p:nvSpPr>
        <p:spPr/>
        <p:txBody>
          <a:bodyPr anchor="ctr" anchorCtr="0"/>
          <a:lstStyle/>
          <a:p>
            <a:r>
              <a:rPr lang="zh-CN" altLang="en-US" sz="4000" dirty="0">
                <a:ea typeface="宋体" panose="02010600030101010101" pitchFamily="2" charset="-122"/>
              </a:rPr>
              <a:t>行万里路</a:t>
            </a:r>
          </a:p>
        </p:txBody>
      </p:sp>
      <p:sp>
        <p:nvSpPr>
          <p:cNvPr id="115714" name="文本占位符 332802"/>
          <p:cNvSpPr>
            <a:spLocks noGrp="1"/>
          </p:cNvSpPr>
          <p:nvPr>
            <p:ph idx="4294967295"/>
          </p:nvPr>
        </p:nvSpPr>
        <p:spPr>
          <a:xfrm>
            <a:off x="827088" y="1125538"/>
            <a:ext cx="7772400" cy="1655762"/>
          </a:xfrm>
        </p:spPr>
        <p:txBody>
          <a:bodyPr anchor="t" anchorCtr="0"/>
          <a:lstStyle/>
          <a:p>
            <a:r>
              <a:rPr lang="zh-CN" altLang="en-US" dirty="0">
                <a:ea typeface="宋体" panose="02010600030101010101" pitchFamily="2" charset="-122"/>
              </a:rPr>
              <a:t>参加比赛的同时，还可以浏览祖国大好河山，增长见识</a:t>
            </a:r>
          </a:p>
          <a:p>
            <a:endParaRPr lang="zh-CN" altLang="en-US" dirty="0">
              <a:ea typeface="宋体" panose="02010600030101010101" pitchFamily="2" charset="-122"/>
            </a:endParaRPr>
          </a:p>
        </p:txBody>
      </p:sp>
      <p:pic>
        <p:nvPicPr>
          <p:cNvPr id="115715" name="图片 332803" descr="806816_1067015044718"/>
          <p:cNvPicPr>
            <a:picLocks noChangeAspect="1"/>
          </p:cNvPicPr>
          <p:nvPr/>
        </p:nvPicPr>
        <p:blipFill>
          <a:blip r:embed="rId2"/>
          <a:stretch>
            <a:fillRect/>
          </a:stretch>
        </p:blipFill>
        <p:spPr>
          <a:xfrm>
            <a:off x="539750" y="2349500"/>
            <a:ext cx="4535488" cy="3414713"/>
          </a:xfrm>
          <a:prstGeom prst="rect">
            <a:avLst/>
          </a:prstGeom>
          <a:noFill/>
          <a:ln w="9525">
            <a:noFill/>
          </a:ln>
        </p:spPr>
      </p:pic>
      <p:pic>
        <p:nvPicPr>
          <p:cNvPr id="115716" name="图片 332804" descr="0032AAC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6825" y="1989138"/>
            <a:ext cx="3671888" cy="2754312"/>
          </a:xfrm>
          <a:prstGeom prst="rect">
            <a:avLst/>
          </a:prstGeom>
          <a:noFill/>
          <a:ln w="9525">
            <a:noFill/>
          </a:ln>
        </p:spPr>
      </p:pic>
      <p:sp>
        <p:nvSpPr>
          <p:cNvPr id="115717"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1"/>
          <p:cNvSpPr>
            <a:spLocks noGrp="1"/>
          </p:cNvSpPr>
          <p:nvPr>
            <p:ph type="title"/>
          </p:nvPr>
        </p:nvSpPr>
        <p:spPr/>
        <p:txBody>
          <a:bodyPr anchor="ctr" anchorCtr="0"/>
          <a:lstStyle/>
          <a:p>
            <a:r>
              <a:rPr lang="zh-CN" altLang="en-US"/>
              <a:t>尝试天下美食</a:t>
            </a:r>
          </a:p>
        </p:txBody>
      </p:sp>
      <p:pic>
        <p:nvPicPr>
          <p:cNvPr id="116738" name="图片 3" descr="微信图片_201811101527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7388" y="1182688"/>
            <a:ext cx="3725862" cy="4964112"/>
          </a:xfrm>
          <a:prstGeom prst="rect">
            <a:avLst/>
          </a:prstGeom>
          <a:noFill/>
          <a:ln w="9525">
            <a:noFill/>
          </a:ln>
        </p:spPr>
      </p:pic>
      <p:pic>
        <p:nvPicPr>
          <p:cNvPr id="116739" name="内容占位符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711700" y="1182688"/>
            <a:ext cx="3317875" cy="4424362"/>
          </a:xfrm>
        </p:spPr>
      </p:pic>
      <p:sp>
        <p:nvSpPr>
          <p:cNvPr id="116740" name="文本框 2"/>
          <p:cNvSpPr txBox="1"/>
          <p:nvPr/>
        </p:nvSpPr>
        <p:spPr>
          <a:xfrm>
            <a:off x="5292725" y="5791200"/>
            <a:ext cx="2154238" cy="520700"/>
          </a:xfrm>
          <a:prstGeom prst="rect">
            <a:avLst/>
          </a:prstGeom>
          <a:noFill/>
          <a:ln w="9525">
            <a:noFill/>
          </a:ln>
        </p:spPr>
        <p:txBody>
          <a:bodyPr wrap="square" anchor="t" anchorCtr="0">
            <a:spAutoFit/>
          </a:bodyPr>
          <a:lstStyle/>
          <a:p>
            <a:r>
              <a:rPr lang="zh-CN" altLang="en-US" sz="2800" b="1">
                <a:solidFill>
                  <a:schemeClr val="tx2"/>
                </a:solidFill>
                <a:latin typeface="Arial" panose="020B0604020202020204" pitchFamily="34" charset="0"/>
              </a:rPr>
              <a:t>美女火锅</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212993"/>
          <p:cNvSpPr>
            <a:spLocks noGrp="1"/>
          </p:cNvSpPr>
          <p:nvPr>
            <p:ph type="title"/>
          </p:nvPr>
        </p:nvSpPr>
        <p:spPr/>
        <p:txBody>
          <a:bodyPr anchor="ctr" anchorCtr="0"/>
          <a:lstStyle/>
          <a:p>
            <a:r>
              <a:rPr lang="zh-CN" altLang="en-US" dirty="0">
                <a:ea typeface="宋体" panose="02010600030101010101" pitchFamily="2" charset="-122"/>
              </a:rPr>
              <a:t>对</a:t>
            </a:r>
            <a:r>
              <a:rPr lang="en-US" altLang="zh-CN">
                <a:ea typeface="宋体" panose="02010600030101010101" pitchFamily="2" charset="-122"/>
              </a:rPr>
              <a:t>ACM</a:t>
            </a:r>
            <a:r>
              <a:rPr lang="zh-CN" altLang="en-US" dirty="0">
                <a:ea typeface="宋体" panose="02010600030101010101" pitchFamily="2" charset="-122"/>
              </a:rPr>
              <a:t>队员们的要求 </a:t>
            </a:r>
          </a:p>
        </p:txBody>
      </p:sp>
      <p:sp>
        <p:nvSpPr>
          <p:cNvPr id="117762" name="文本占位符 212994"/>
          <p:cNvSpPr>
            <a:spLocks noGrp="1"/>
          </p:cNvSpPr>
          <p:nvPr>
            <p:ph idx="4294967295"/>
          </p:nvPr>
        </p:nvSpPr>
        <p:spPr>
          <a:xfrm>
            <a:off x="250825" y="1268413"/>
            <a:ext cx="7921625" cy="4824412"/>
          </a:xfrm>
        </p:spPr>
        <p:txBody>
          <a:bodyPr anchor="t" anchorCtr="0"/>
          <a:lstStyle/>
          <a:p>
            <a:r>
              <a:rPr lang="zh-CN" altLang="en-US" b="1" dirty="0">
                <a:ea typeface="宋体" panose="02010600030101010101" pitchFamily="2" charset="-122"/>
              </a:rPr>
              <a:t>要有强烈的兴趣 </a:t>
            </a:r>
          </a:p>
          <a:p>
            <a:pPr lvl="1"/>
            <a:r>
              <a:rPr lang="zh-CN" altLang="en-US" b="1" dirty="0">
                <a:ea typeface="宋体" panose="02010600030101010101" pitchFamily="2" charset="-122"/>
              </a:rPr>
              <a:t>如果没有强烈的兴趣，那么就会认为</a:t>
            </a:r>
            <a:r>
              <a:rPr lang="en-US" altLang="zh-CN" b="1">
                <a:ea typeface="宋体" panose="02010600030101010101" pitchFamily="2" charset="-122"/>
              </a:rPr>
              <a:t>ACM</a:t>
            </a:r>
            <a:r>
              <a:rPr lang="zh-CN" altLang="en-US" b="1" dirty="0">
                <a:ea typeface="宋体" panose="02010600030101010101" pitchFamily="2" charset="-122"/>
              </a:rPr>
              <a:t>训练非常艰苦、枯燥，很难坚持下来。</a:t>
            </a:r>
            <a:r>
              <a:rPr lang="en-US" altLang="zh-CN" b="1">
                <a:ea typeface="宋体" panose="02010600030101010101" pitchFamily="2" charset="-122"/>
              </a:rPr>
              <a:t>ACM</a:t>
            </a:r>
            <a:r>
              <a:rPr lang="zh-CN" altLang="en-US" b="1" dirty="0">
                <a:ea typeface="宋体" panose="02010600030101010101" pitchFamily="2" charset="-122"/>
              </a:rPr>
              <a:t>建立在自主学习和讨论的基础上，不能强迫，也强迫不了</a:t>
            </a:r>
          </a:p>
          <a:p>
            <a:pPr lvl="1"/>
            <a:r>
              <a:rPr lang="en-US" altLang="zh-CN" b="1">
                <a:ea typeface="宋体" panose="02010600030101010101" pitchFamily="2" charset="-122"/>
              </a:rPr>
              <a:t>ACM</a:t>
            </a:r>
            <a:r>
              <a:rPr lang="zh-CN" altLang="en-US" b="1" dirty="0">
                <a:ea typeface="宋体" panose="02010600030101010101" pitchFamily="2" charset="-122"/>
              </a:rPr>
              <a:t>队员要在完成正常学习的前提下抽时间训练，周末和假期都要很好地利用。如果你有强烈的兴趣，那么就是在享受这个过程</a:t>
            </a:r>
          </a:p>
          <a:p>
            <a:endParaRPr lang="zh-CN" altLang="en-US" sz="2800" b="1" dirty="0">
              <a:ea typeface="宋体" panose="02010600030101010101" pitchFamily="2" charset="-122"/>
            </a:endParaRPr>
          </a:p>
        </p:txBody>
      </p:sp>
      <p:sp>
        <p:nvSpPr>
          <p:cNvPr id="117763"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269313"/>
          <p:cNvSpPr>
            <a:spLocks noGrp="1"/>
          </p:cNvSpPr>
          <p:nvPr>
            <p:ph type="title"/>
          </p:nvPr>
        </p:nvSpPr>
        <p:spPr/>
        <p:txBody>
          <a:bodyPr anchor="ctr" anchorCtr="0"/>
          <a:lstStyle/>
          <a:p>
            <a:r>
              <a:rPr lang="zh-CN" altLang="en-US" dirty="0">
                <a:ea typeface="宋体" panose="02010600030101010101" pitchFamily="2" charset="-122"/>
              </a:rPr>
              <a:t>对</a:t>
            </a:r>
            <a:r>
              <a:rPr lang="en-US" altLang="zh-CN">
                <a:ea typeface="宋体" panose="02010600030101010101" pitchFamily="2" charset="-122"/>
              </a:rPr>
              <a:t>ACM</a:t>
            </a:r>
            <a:r>
              <a:rPr lang="zh-CN" altLang="en-US" dirty="0">
                <a:ea typeface="宋体" panose="02010600030101010101" pitchFamily="2" charset="-122"/>
              </a:rPr>
              <a:t>队员们的要求 </a:t>
            </a:r>
          </a:p>
        </p:txBody>
      </p:sp>
      <p:sp>
        <p:nvSpPr>
          <p:cNvPr id="118786" name="文本占位符 269314"/>
          <p:cNvSpPr>
            <a:spLocks noGrp="1"/>
          </p:cNvSpPr>
          <p:nvPr>
            <p:ph idx="4294967295"/>
          </p:nvPr>
        </p:nvSpPr>
        <p:spPr/>
        <p:txBody>
          <a:bodyPr anchor="t" anchorCtr="0"/>
          <a:lstStyle/>
          <a:p>
            <a:r>
              <a:rPr lang="zh-CN" altLang="en-US" b="1" dirty="0">
                <a:ea typeface="宋体" panose="02010600030101010101" pitchFamily="2" charset="-122"/>
              </a:rPr>
              <a:t>要有一定的能力 </a:t>
            </a:r>
          </a:p>
          <a:p>
            <a:pPr lvl="1"/>
            <a:r>
              <a:rPr lang="en-US" altLang="zh-CN" b="1">
                <a:ea typeface="宋体" panose="02010600030101010101" pitchFamily="2" charset="-122"/>
              </a:rPr>
              <a:t>ACM/ICPC</a:t>
            </a:r>
            <a:r>
              <a:rPr lang="zh-CN" altLang="en-US" b="1" dirty="0">
                <a:ea typeface="宋体" panose="02010600030101010101" pitchFamily="2" charset="-122"/>
              </a:rPr>
              <a:t>被誉为最聪明的人的比赛，天才的游戏，因为所学的知识相对较难，和你同台竞争的都是各校最优秀的同学，因此要求</a:t>
            </a:r>
            <a:r>
              <a:rPr lang="en-US" altLang="zh-CN" b="1">
                <a:ea typeface="宋体" panose="02010600030101010101" pitchFamily="2" charset="-122"/>
              </a:rPr>
              <a:t>ACM</a:t>
            </a:r>
            <a:r>
              <a:rPr lang="zh-CN" altLang="en-US" b="1" dirty="0">
                <a:ea typeface="宋体" panose="02010600030101010101" pitchFamily="2" charset="-122"/>
              </a:rPr>
              <a:t>队员要有较强的逻辑思维能力和编程能力。</a:t>
            </a:r>
          </a:p>
        </p:txBody>
      </p:sp>
      <p:sp>
        <p:nvSpPr>
          <p:cNvPr id="118787" name="页脚占位符 1"/>
          <p:cNvSpPr/>
          <p:nvPr/>
        </p:nvSpPr>
        <p:spPr>
          <a:xfrm>
            <a:off x="2339975"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r>
              <a:rPr lang="zh-CN" altLang="en-US" sz="1400" dirty="0">
                <a:solidFill>
                  <a:schemeClr val="tx2"/>
                </a:solidFill>
                <a:latin typeface="Times New Roman" panose="02020603050405020304" pitchFamily="18" charset="0"/>
                <a:ea typeface="楷体_GB2312" pitchFamily="49" charset="-122"/>
              </a:rPr>
              <a:t>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标题 357377"/>
          <p:cNvSpPr>
            <a:spLocks noGrp="1"/>
          </p:cNvSpPr>
          <p:nvPr>
            <p:ph type="title"/>
          </p:nvPr>
        </p:nvSpPr>
        <p:spPr/>
        <p:txBody>
          <a:bodyPr anchor="ctr" anchorCtr="0"/>
          <a:lstStyle/>
          <a:p>
            <a:r>
              <a:rPr lang="zh-CN" altLang="en-US" sz="4000" dirty="0">
                <a:ea typeface="宋体" panose="02010600030101010101" pitchFamily="2" charset="-122"/>
              </a:rPr>
              <a:t>对</a:t>
            </a:r>
            <a:r>
              <a:rPr lang="en-US" altLang="zh-CN" sz="4000">
                <a:ea typeface="宋体" panose="02010600030101010101" pitchFamily="2" charset="-122"/>
              </a:rPr>
              <a:t>ACM</a:t>
            </a:r>
            <a:r>
              <a:rPr lang="zh-CN" altLang="en-US" sz="4000" dirty="0">
                <a:ea typeface="宋体" panose="02010600030101010101" pitchFamily="2" charset="-122"/>
              </a:rPr>
              <a:t>队员们的要求</a:t>
            </a:r>
          </a:p>
        </p:txBody>
      </p:sp>
      <p:sp>
        <p:nvSpPr>
          <p:cNvPr id="119810" name="文本占位符 357378"/>
          <p:cNvSpPr>
            <a:spLocks noGrp="1"/>
          </p:cNvSpPr>
          <p:nvPr>
            <p:ph idx="4294967295"/>
          </p:nvPr>
        </p:nvSpPr>
        <p:spPr>
          <a:xfrm>
            <a:off x="468313" y="1052513"/>
            <a:ext cx="8229600" cy="4733925"/>
          </a:xfrm>
        </p:spPr>
        <p:txBody>
          <a:bodyPr anchor="t" anchorCtr="0"/>
          <a:lstStyle/>
          <a:p>
            <a:r>
              <a:rPr lang="zh-CN" altLang="en-US" b="1" dirty="0">
                <a:ea typeface="宋体" panose="02010600030101010101" pitchFamily="2" charset="-122"/>
              </a:rPr>
              <a:t>有强健体魄</a:t>
            </a:r>
          </a:p>
          <a:p>
            <a:pPr lvl="1"/>
            <a:r>
              <a:rPr lang="en-US" altLang="zh-CN" b="1">
                <a:ea typeface="宋体" panose="02010600030101010101" pitchFamily="2" charset="-122"/>
              </a:rPr>
              <a:t>ACM</a:t>
            </a:r>
            <a:r>
              <a:rPr lang="zh-CN" altLang="en-US" b="1" dirty="0">
                <a:ea typeface="宋体" panose="02010600030101010101" pitchFamily="2" charset="-122"/>
              </a:rPr>
              <a:t>队员常年训练，比赛。身体不好同学很难坚持</a:t>
            </a:r>
          </a:p>
          <a:p>
            <a:pPr lvl="1"/>
            <a:r>
              <a:rPr lang="zh-CN" altLang="en-US" b="1" dirty="0">
                <a:ea typeface="宋体" panose="02010600030101010101" pitchFamily="2" charset="-122"/>
              </a:rPr>
              <a:t>因此要求队员们必须坚持锻炼身体。他们经常做的活动就是跑内环</a:t>
            </a:r>
          </a:p>
          <a:p>
            <a:r>
              <a:rPr lang="zh-CN" altLang="en-US" b="1" dirty="0">
                <a:ea typeface="宋体" panose="02010600030101010101" pitchFamily="2" charset="-122"/>
              </a:rPr>
              <a:t>有坚强毅力和团队合作精神</a:t>
            </a:r>
          </a:p>
          <a:p>
            <a:pPr lvl="1"/>
            <a:r>
              <a:rPr lang="en-US" altLang="zh-CN" b="1">
                <a:ea typeface="宋体" panose="02010600030101010101" pitchFamily="2" charset="-122"/>
              </a:rPr>
              <a:t>ACM</a:t>
            </a:r>
            <a:r>
              <a:rPr lang="zh-CN" altLang="en-US" b="1" dirty="0">
                <a:ea typeface="宋体" panose="02010600030101010101" pitchFamily="2" charset="-122"/>
              </a:rPr>
              <a:t>是三个人的游戏，没有团队合作意识是没法取得优异成绩的</a:t>
            </a:r>
          </a:p>
          <a:p>
            <a:pPr lvl="1"/>
            <a:r>
              <a:rPr lang="zh-CN" altLang="en-US" b="1" dirty="0">
                <a:ea typeface="宋体" panose="02010600030101010101" pitchFamily="2" charset="-122"/>
              </a:rPr>
              <a:t>没有毅力坚持不了常年累月的艰苦训练</a:t>
            </a:r>
          </a:p>
          <a:p>
            <a:endParaRPr lang="zh-CN" altLang="en-US" b="1" dirty="0">
              <a:ea typeface="宋体" panose="02010600030101010101" pitchFamily="2" charset="-122"/>
            </a:endParaRPr>
          </a:p>
          <a:p>
            <a:pPr lvl="1"/>
            <a:endParaRPr lang="zh-CN" altLang="en-US" b="1" dirty="0">
              <a:ea typeface="宋体" panose="02010600030101010101" pitchFamily="2" charset="-122"/>
            </a:endParaRPr>
          </a:p>
        </p:txBody>
      </p:sp>
      <p:sp>
        <p:nvSpPr>
          <p:cNvPr id="119811"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标题 342017"/>
          <p:cNvSpPr>
            <a:spLocks noGrp="1"/>
          </p:cNvSpPr>
          <p:nvPr>
            <p:ph type="title"/>
          </p:nvPr>
        </p:nvSpPr>
        <p:spPr/>
        <p:txBody>
          <a:bodyPr anchor="ctr" anchorCtr="0"/>
          <a:lstStyle/>
          <a:p>
            <a:r>
              <a:rPr lang="zh-CN" altLang="en-US" sz="4000" dirty="0">
                <a:ea typeface="宋体" panose="02010600030101010101" pitchFamily="2" charset="-122"/>
              </a:rPr>
              <a:t>对</a:t>
            </a:r>
            <a:r>
              <a:rPr lang="en-US" altLang="zh-CN" sz="4000">
                <a:ea typeface="宋体" panose="02010600030101010101" pitchFamily="2" charset="-122"/>
              </a:rPr>
              <a:t>ACM</a:t>
            </a:r>
            <a:r>
              <a:rPr lang="zh-CN" altLang="en-US" sz="4000" dirty="0">
                <a:ea typeface="宋体" panose="02010600030101010101" pitchFamily="2" charset="-122"/>
              </a:rPr>
              <a:t>队员们的要求 </a:t>
            </a:r>
            <a:r>
              <a:rPr lang="zh-CN" altLang="en-US" dirty="0">
                <a:ea typeface="宋体" panose="02010600030101010101" pitchFamily="2" charset="-122"/>
              </a:rPr>
              <a:t> </a:t>
            </a:r>
            <a:r>
              <a:rPr lang="zh-CN" altLang="en-US" sz="3600" dirty="0">
                <a:latin typeface="宋体" panose="02010600030101010101" pitchFamily="2" charset="-122"/>
                <a:ea typeface="宋体" panose="02010600030101010101" pitchFamily="2" charset="-122"/>
              </a:rPr>
              <a:t>勤奋</a:t>
            </a:r>
          </a:p>
        </p:txBody>
      </p:sp>
      <p:sp>
        <p:nvSpPr>
          <p:cNvPr id="120834" name="文本占位符 342018"/>
          <p:cNvSpPr>
            <a:spLocks noGrp="1"/>
          </p:cNvSpPr>
          <p:nvPr>
            <p:ph idx="4294967295"/>
          </p:nvPr>
        </p:nvSpPr>
        <p:spPr>
          <a:xfrm>
            <a:off x="395288" y="1196975"/>
            <a:ext cx="7920037" cy="4824413"/>
          </a:xfrm>
        </p:spPr>
        <p:txBody>
          <a:bodyPr anchor="t" anchorCtr="0"/>
          <a:lstStyle/>
          <a:p>
            <a:pPr>
              <a:lnSpc>
                <a:spcPct val="80000"/>
              </a:lnSpc>
              <a:buNone/>
            </a:pPr>
            <a:r>
              <a:rPr lang="zh-CN" altLang="en-US" sz="24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钱学森的勤奋：钱学森的新婚第一天</a:t>
            </a:r>
          </a:p>
          <a:p>
            <a:pPr>
              <a:lnSpc>
                <a:spcPct val="80000"/>
              </a:lnSpc>
              <a:buNone/>
            </a:pPr>
            <a:r>
              <a:rPr lang="zh-CN" altLang="en-US" sz="20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蒋英：新婚第一天晚上，他就说回见、回见。我还没反应过来，他就拿了一杯茶到小书房里去了，门一关不见人了。到晚上</a:t>
            </a:r>
            <a:r>
              <a:rPr lang="en-US" altLang="zh-CN" sz="2400">
                <a:latin typeface="宋体" panose="02010600030101010101" pitchFamily="2" charset="-122"/>
                <a:ea typeface="宋体" panose="02010600030101010101" pitchFamily="2" charset="-122"/>
              </a:rPr>
              <a:t>12</a:t>
            </a:r>
            <a:r>
              <a:rPr lang="zh-CN" altLang="en-US" sz="2400" dirty="0">
                <a:latin typeface="宋体" panose="02010600030101010101" pitchFamily="2" charset="-122"/>
                <a:ea typeface="宋体" panose="02010600030101010101" pitchFamily="2" charset="-122"/>
              </a:rPr>
              <a:t>点他出来了，很客气。我也很客气。就这样，</a:t>
            </a:r>
            <a:r>
              <a:rPr lang="zh-CN" altLang="en-US" sz="2400" b="1" dirty="0">
                <a:solidFill>
                  <a:schemeClr val="tx2"/>
                </a:solidFill>
                <a:latin typeface="宋体" panose="02010600030101010101" pitchFamily="2" charset="-122"/>
                <a:ea typeface="宋体" panose="02010600030101010101" pitchFamily="2" charset="-122"/>
              </a:rPr>
              <a:t>从</a:t>
            </a:r>
            <a:r>
              <a:rPr lang="zh-CN" altLang="en-US" sz="2800" b="1" dirty="0">
                <a:solidFill>
                  <a:schemeClr val="tx2"/>
                </a:solidFill>
                <a:latin typeface="宋体" panose="02010600030101010101" pitchFamily="2" charset="-122"/>
                <a:ea typeface="宋体" panose="02010600030101010101" pitchFamily="2" charset="-122"/>
              </a:rPr>
              <a:t>结婚第一年第一天到以后这六十几年</a:t>
            </a:r>
            <a:r>
              <a:rPr lang="zh-CN" altLang="en-US" sz="2400" dirty="0">
                <a:solidFill>
                  <a:schemeClr val="hlink"/>
                </a:solidFill>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他天天晚上都是吃完晚饭，躲到小书房里去看书，从来没有跟我聊天，更没有找朋友玩。</a:t>
            </a:r>
          </a:p>
          <a:p>
            <a:pPr>
              <a:lnSpc>
                <a:spcPct val="80000"/>
              </a:lnSpc>
              <a:buNone/>
            </a:pPr>
            <a:r>
              <a:rPr lang="zh-CN" altLang="en-US" sz="2800"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勤奋的例子不胜枚举，因为</a:t>
            </a:r>
          </a:p>
          <a:p>
            <a:pPr>
              <a:lnSpc>
                <a:spcPct val="80000"/>
              </a:lnSpc>
              <a:buNone/>
            </a:pPr>
            <a:r>
              <a:rPr lang="zh-CN" altLang="en-US" sz="2400" b="1" dirty="0">
                <a:ea typeface="宋体" panose="02010600030101010101" pitchFamily="2" charset="-122"/>
              </a:rPr>
              <a:t>   “一个人的技能要达到世界水平，他的练习时间就必须超过</a:t>
            </a:r>
            <a:r>
              <a:rPr lang="en-US" altLang="zh-CN" sz="2400" b="1">
                <a:ea typeface="宋体" panose="02010600030101010101" pitchFamily="2" charset="-122"/>
              </a:rPr>
              <a:t>10000</a:t>
            </a:r>
            <a:r>
              <a:rPr lang="zh-CN" altLang="en-US" sz="2400" b="1" dirty="0">
                <a:ea typeface="宋体" panose="02010600030101010101" pitchFamily="2" charset="-122"/>
              </a:rPr>
              <a:t>小时－－任何行业都不能例外。”</a:t>
            </a:r>
          </a:p>
          <a:p>
            <a:pPr>
              <a:lnSpc>
                <a:spcPct val="90000"/>
              </a:lnSpc>
              <a:buNone/>
            </a:pPr>
            <a:endParaRPr lang="zh-CN" altLang="en-US" sz="2800" dirty="0">
              <a:latin typeface="黑体" panose="02010609060101010101" pitchFamily="49" charset="-122"/>
              <a:ea typeface="黑体" panose="02010609060101010101" pitchFamily="49" charset="-122"/>
            </a:endParaRPr>
          </a:p>
          <a:p>
            <a:pPr>
              <a:lnSpc>
                <a:spcPct val="90000"/>
              </a:lnSpc>
              <a:buNone/>
            </a:pPr>
            <a:r>
              <a:rPr lang="zh-CN" altLang="en-US" sz="2800" dirty="0">
                <a:latin typeface="黑体" panose="02010609060101010101" pitchFamily="49" charset="-122"/>
                <a:ea typeface="黑体" panose="02010609060101010101" pitchFamily="49" charset="-122"/>
              </a:rPr>
              <a:t>铜牌：</a:t>
            </a:r>
            <a:r>
              <a:rPr lang="en-US" altLang="zh-CN" sz="2800">
                <a:latin typeface="黑体" panose="02010609060101010101" pitchFamily="49" charset="-122"/>
                <a:ea typeface="黑体" panose="02010609060101010101" pitchFamily="49" charset="-122"/>
              </a:rPr>
              <a:t>1000</a:t>
            </a:r>
            <a:r>
              <a:rPr lang="zh-CN" altLang="en-US" sz="2800" dirty="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2000</a:t>
            </a:r>
            <a:r>
              <a:rPr lang="zh-CN" altLang="en-US" sz="2800" dirty="0">
                <a:latin typeface="黑体" panose="02010609060101010101" pitchFamily="49" charset="-122"/>
                <a:ea typeface="黑体" panose="02010609060101010101" pitchFamily="49" charset="-122"/>
              </a:rPr>
              <a:t>小时，或</a:t>
            </a:r>
            <a:r>
              <a:rPr lang="en-US" altLang="zh-CN" sz="280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年；</a:t>
            </a:r>
          </a:p>
          <a:p>
            <a:pPr>
              <a:lnSpc>
                <a:spcPct val="90000"/>
              </a:lnSpc>
              <a:buNone/>
            </a:pPr>
            <a:r>
              <a:rPr lang="zh-CN" altLang="en-US" sz="2800" dirty="0">
                <a:latin typeface="黑体" panose="02010609060101010101" pitchFamily="49" charset="-122"/>
                <a:ea typeface="黑体" panose="02010609060101010101" pitchFamily="49" charset="-122"/>
              </a:rPr>
              <a:t>银牌或金牌：</a:t>
            </a:r>
            <a:r>
              <a:rPr lang="en-US" altLang="zh-CN" sz="2800">
                <a:latin typeface="黑体" panose="02010609060101010101" pitchFamily="49" charset="-122"/>
                <a:ea typeface="黑体" panose="02010609060101010101" pitchFamily="49" charset="-122"/>
              </a:rPr>
              <a:t>3000</a:t>
            </a:r>
            <a:r>
              <a:rPr lang="zh-CN" altLang="en-US" sz="2800" dirty="0">
                <a:latin typeface="黑体" panose="02010609060101010101" pitchFamily="49" charset="-122"/>
                <a:ea typeface="黑体" panose="02010609060101010101" pitchFamily="49" charset="-122"/>
              </a:rPr>
              <a:t>小时以上，</a:t>
            </a:r>
            <a:r>
              <a:rPr lang="en-US" altLang="zh-CN" sz="280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年。</a:t>
            </a:r>
          </a:p>
        </p:txBody>
      </p:sp>
      <p:sp>
        <p:nvSpPr>
          <p:cNvPr id="120835" name="页脚占位符 1"/>
          <p:cNvSpPr/>
          <p:nvPr/>
        </p:nvSpPr>
        <p:spPr>
          <a:xfrm>
            <a:off x="2339975"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359425"/>
          <p:cNvSpPr>
            <a:spLocks noGrp="1"/>
          </p:cNvSpPr>
          <p:nvPr>
            <p:ph type="title"/>
          </p:nvPr>
        </p:nvSpPr>
        <p:spPr/>
        <p:txBody>
          <a:bodyPr anchor="ctr" anchorCtr="0"/>
          <a:lstStyle/>
          <a:p>
            <a:r>
              <a:rPr lang="zh-CN" altLang="en-US" sz="4000" dirty="0">
                <a:ea typeface="宋体" panose="02010600030101010101" pitchFamily="2" charset="-122"/>
              </a:rPr>
              <a:t>对</a:t>
            </a:r>
            <a:r>
              <a:rPr lang="en-US" altLang="zh-CN" sz="4000">
                <a:ea typeface="宋体" panose="02010600030101010101" pitchFamily="2" charset="-122"/>
              </a:rPr>
              <a:t>ACM</a:t>
            </a:r>
            <a:r>
              <a:rPr lang="zh-CN" altLang="en-US" sz="4000" dirty="0">
                <a:ea typeface="宋体" panose="02010600030101010101" pitchFamily="2" charset="-122"/>
              </a:rPr>
              <a:t>队员们的要求</a:t>
            </a:r>
          </a:p>
        </p:txBody>
      </p:sp>
      <p:sp>
        <p:nvSpPr>
          <p:cNvPr id="121858" name="文本占位符 359426"/>
          <p:cNvSpPr>
            <a:spLocks noGrp="1"/>
          </p:cNvSpPr>
          <p:nvPr>
            <p:ph idx="4294967295"/>
          </p:nvPr>
        </p:nvSpPr>
        <p:spPr>
          <a:xfrm>
            <a:off x="468313" y="1341438"/>
            <a:ext cx="8229600" cy="4733925"/>
          </a:xfrm>
        </p:spPr>
        <p:txBody>
          <a:bodyPr anchor="t" anchorCtr="0"/>
          <a:lstStyle/>
          <a:p>
            <a:r>
              <a:rPr lang="zh-CN" altLang="en-US" b="1" dirty="0">
                <a:ea typeface="宋体" panose="02010600030101010101" pitchFamily="2" charset="-122"/>
              </a:rPr>
              <a:t>还要有良好的心理素质</a:t>
            </a:r>
          </a:p>
          <a:p>
            <a:pPr lvl="1"/>
            <a:r>
              <a:rPr lang="zh-CN" altLang="en-US" b="1" dirty="0">
                <a:ea typeface="宋体" panose="02010600030101010101" pitchFamily="2" charset="-122"/>
              </a:rPr>
              <a:t>神牛虐我千百遍，我待</a:t>
            </a:r>
            <a:r>
              <a:rPr lang="en-US" altLang="zh-CN" b="1">
                <a:ea typeface="宋体" panose="02010600030101010101" pitchFamily="2" charset="-122"/>
              </a:rPr>
              <a:t>ACM</a:t>
            </a:r>
            <a:r>
              <a:rPr lang="zh-CN" altLang="en-US" b="1" dirty="0">
                <a:ea typeface="宋体" panose="02010600030101010101" pitchFamily="2" charset="-122"/>
              </a:rPr>
              <a:t>如初恋。被外校大神、师兄、队友甚至师弟虐已经成为习惯和常态。。。</a:t>
            </a:r>
          </a:p>
          <a:p>
            <a:pPr lvl="1"/>
            <a:r>
              <a:rPr lang="zh-CN" b="1" dirty="0">
                <a:ea typeface="宋体" panose="02010600030101010101" pitchFamily="2" charset="-122"/>
              </a:rPr>
              <a:t>上交某年在</a:t>
            </a:r>
            <a:r>
              <a:rPr lang="en-US" altLang="zh-CN" b="1" dirty="0">
                <a:ea typeface="宋体" panose="02010600030101010101" pitchFamily="2" charset="-122"/>
              </a:rPr>
              <a:t>WF</a:t>
            </a:r>
            <a:r>
              <a:rPr lang="zh-CN" altLang="en-US" b="1" dirty="0">
                <a:ea typeface="宋体" panose="02010600030101010101" pitchFamily="2" charset="-122"/>
              </a:rPr>
              <a:t>上最后</a:t>
            </a:r>
            <a:r>
              <a:rPr lang="en-US" altLang="zh-CN" b="1" dirty="0">
                <a:ea typeface="宋体" panose="02010600030101010101" pitchFamily="2" charset="-122"/>
              </a:rPr>
              <a:t>8</a:t>
            </a:r>
            <a:r>
              <a:rPr lang="zh-CN" altLang="en-US" b="1" dirty="0">
                <a:ea typeface="宋体" panose="02010600030101010101" pitchFamily="2" charset="-122"/>
              </a:rPr>
              <a:t>分钟查出错误，出了一题，拿了世界冠军。需要极其强大的心理才能做到。队员们说他们工作之后，遇到任何困难都可以克服</a:t>
            </a:r>
          </a:p>
          <a:p>
            <a:pPr lvl="1"/>
            <a:endParaRPr lang="en-US" altLang="zh-CN" b="1">
              <a:ea typeface="宋体" panose="02010600030101010101" pitchFamily="2" charset="-122"/>
            </a:endParaRPr>
          </a:p>
          <a:p>
            <a:r>
              <a:rPr lang="en-US" altLang="zh-CN">
                <a:ea typeface="宋体" panose="02010600030101010101" pitchFamily="2" charset="-122"/>
              </a:rPr>
              <a:t>ACM</a:t>
            </a:r>
            <a:r>
              <a:rPr lang="zh-CN" altLang="en-US" dirty="0">
                <a:ea typeface="宋体" panose="02010600030101010101" pitchFamily="2" charset="-122"/>
              </a:rPr>
              <a:t>培养的是同学们的</a:t>
            </a:r>
            <a:r>
              <a:rPr lang="zh-CN" altLang="en-US" sz="3600" b="1" dirty="0">
                <a:ea typeface="宋体" panose="02010600030101010101" pitchFamily="2" charset="-122"/>
              </a:rPr>
              <a:t>综合素质</a:t>
            </a:r>
          </a:p>
        </p:txBody>
      </p:sp>
      <p:sp>
        <p:nvSpPr>
          <p:cNvPr id="121859"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标题 319489"/>
          <p:cNvSpPr>
            <a:spLocks noGrp="1"/>
          </p:cNvSpPr>
          <p:nvPr>
            <p:ph type="title"/>
          </p:nvPr>
        </p:nvSpPr>
        <p:spPr>
          <a:xfrm>
            <a:off x="457200" y="238125"/>
            <a:ext cx="7354888" cy="868363"/>
          </a:xfrm>
        </p:spPr>
        <p:txBody>
          <a:bodyPr anchor="ctr" anchorCtr="0"/>
          <a:lstStyle/>
          <a:p>
            <a:r>
              <a:rPr lang="en-US" altLang="zh-CN" sz="3600" b="0">
                <a:ea typeface="宋体" panose="02010600030101010101" pitchFamily="2" charset="-122"/>
              </a:rPr>
              <a:t>ACM</a:t>
            </a:r>
            <a:r>
              <a:rPr lang="zh-CN" altLang="en-US" sz="3600" b="0" dirty="0">
                <a:ea typeface="宋体" panose="02010600030101010101" pitchFamily="2" charset="-122"/>
              </a:rPr>
              <a:t>队主要活动：两讲四赛三培训</a:t>
            </a:r>
          </a:p>
        </p:txBody>
      </p:sp>
      <p:graphicFrame>
        <p:nvGraphicFramePr>
          <p:cNvPr id="216100" name="内容占位符 216099"/>
          <p:cNvGraphicFramePr>
            <a:graphicFrameLocks noGrp="1"/>
          </p:cNvGraphicFramePr>
          <p:nvPr>
            <p:ph idx="4294967295"/>
          </p:nvPr>
        </p:nvGraphicFramePr>
        <p:xfrm>
          <a:off x="539750" y="1196975"/>
          <a:ext cx="7772400" cy="4364038"/>
        </p:xfrm>
        <a:graphic>
          <a:graphicData uri="http://schemas.openxmlformats.org/drawingml/2006/table">
            <a:tbl>
              <a:tblPr/>
              <a:tblGrid>
                <a:gridCol w="2047875">
                  <a:extLst>
                    <a:ext uri="{9D8B030D-6E8A-4147-A177-3AD203B41FA5}">
                      <a16:colId xmlns:a16="http://schemas.microsoft.com/office/drawing/2014/main" val="20000"/>
                    </a:ext>
                  </a:extLst>
                </a:gridCol>
                <a:gridCol w="5724525">
                  <a:extLst>
                    <a:ext uri="{9D8B030D-6E8A-4147-A177-3AD203B41FA5}">
                      <a16:colId xmlns:a16="http://schemas.microsoft.com/office/drawing/2014/main" val="20001"/>
                    </a:ext>
                  </a:extLst>
                </a:gridCol>
              </a:tblGrid>
              <a:tr h="733425">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zh-CN" altLang="en-US" dirty="0">
                          <a:ea typeface="宋体" panose="02010600030101010101" pitchFamily="2" charset="-122"/>
                        </a:rPr>
                        <a:t>时间</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28575"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zh-CN" altLang="en-US" dirty="0">
                          <a:ea typeface="宋体" panose="02010600030101010101" pitchFamily="2" charset="-122"/>
                        </a:rPr>
                        <a:t>活动</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28575"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9113">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a:ea typeface="宋体" panose="02010600030101010101" pitchFamily="2" charset="-122"/>
                        </a:rPr>
                        <a:t>10</a:t>
                      </a:r>
                      <a:r>
                        <a:rPr lang="zh-CN" altLang="en-US" dirty="0">
                          <a:ea typeface="宋体" panose="02010600030101010101" pitchFamily="2" charset="-122"/>
                        </a:rPr>
                        <a:t>月开始</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a:ea typeface="宋体" panose="02010600030101010101" pitchFamily="2" charset="-122"/>
                        </a:rPr>
                        <a:t>ACM</a:t>
                      </a:r>
                      <a:r>
                        <a:rPr lang="zh-CN" altLang="en-US" dirty="0">
                          <a:ea typeface="宋体" panose="02010600030101010101" pitchFamily="2" charset="-122"/>
                        </a:rPr>
                        <a:t>讲座</a:t>
                      </a:r>
                      <a:r>
                        <a:rPr lang="en-US" altLang="zh-CN">
                          <a:ea typeface="宋体" panose="02010600030101010101" pitchFamily="2" charset="-122"/>
                        </a:rPr>
                        <a:t>/</a:t>
                      </a:r>
                      <a:r>
                        <a:rPr lang="zh-CN" altLang="en-US" dirty="0">
                          <a:ea typeface="宋体" panose="02010600030101010101" pitchFamily="2" charset="-122"/>
                        </a:rPr>
                        <a:t>新生基础知识培训</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a:ea typeface="宋体" panose="02010600030101010101" pitchFamily="2" charset="-122"/>
                        </a:rPr>
                        <a:t>12</a:t>
                      </a:r>
                      <a:r>
                        <a:rPr lang="zh-CN" altLang="en-US" dirty="0">
                          <a:ea typeface="宋体" panose="02010600030101010101" pitchFamily="2" charset="-122"/>
                        </a:rPr>
                        <a:t>月初</a:t>
                      </a:r>
                      <a:endParaRPr lang="en-US" altLang="zh-CN">
                        <a:ea typeface="宋体" panose="02010600030101010101" pitchFamily="2" charset="-122"/>
                      </a:endParaRP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zh-CN" altLang="en-US" i="1" dirty="0">
                          <a:solidFill>
                            <a:srgbClr val="FF3300"/>
                          </a:solidFill>
                          <a:ea typeface="宋体" panose="02010600030101010101" pitchFamily="2" charset="-122"/>
                        </a:rPr>
                        <a:t>新生赛暨</a:t>
                      </a:r>
                      <a:r>
                        <a:rPr lang="en-US" altLang="zh-CN" i="1">
                          <a:solidFill>
                            <a:srgbClr val="FF3300"/>
                          </a:solidFill>
                          <a:ea typeface="宋体" panose="02010600030101010101" pitchFamily="2" charset="-122"/>
                        </a:rPr>
                        <a:t>ACM</a:t>
                      </a:r>
                      <a:r>
                        <a:rPr lang="zh-CN" altLang="en-US" i="1" dirty="0">
                          <a:solidFill>
                            <a:srgbClr val="FF3300"/>
                          </a:solidFill>
                          <a:ea typeface="宋体" panose="02010600030101010101" pitchFamily="2" charset="-122"/>
                        </a:rPr>
                        <a:t>校队选拔赛</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9112">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a:ea typeface="宋体" panose="02010600030101010101" pitchFamily="2" charset="-122"/>
                        </a:rPr>
                        <a:t>3</a:t>
                      </a:r>
                      <a:r>
                        <a:rPr lang="zh-CN" altLang="en-US" dirty="0">
                          <a:ea typeface="宋体" panose="02010600030101010101" pitchFamily="2" charset="-122"/>
                        </a:rPr>
                        <a:t>月初</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a:ea typeface="宋体" panose="02010600030101010101" pitchFamily="2" charset="-122"/>
                        </a:rPr>
                        <a:t>ACM</a:t>
                      </a:r>
                      <a:r>
                        <a:rPr lang="zh-CN" altLang="en-US" dirty="0">
                          <a:ea typeface="宋体" panose="02010600030101010101" pitchFamily="2" charset="-122"/>
                        </a:rPr>
                        <a:t>讲座</a:t>
                      </a:r>
                      <a:r>
                        <a:rPr lang="en-US" altLang="zh-CN">
                          <a:ea typeface="宋体" panose="02010600030101010101" pitchFamily="2" charset="-122"/>
                        </a:rPr>
                        <a:t>/ </a:t>
                      </a:r>
                      <a:r>
                        <a:rPr lang="zh-CN" altLang="en-US" dirty="0">
                          <a:ea typeface="宋体" panose="02010600030101010101" pitchFamily="2" charset="-122"/>
                        </a:rPr>
                        <a:t>新生提高班培训</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525">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a:ea typeface="宋体" panose="02010600030101010101" pitchFamily="2" charset="-122"/>
                        </a:rPr>
                        <a:t>4</a:t>
                      </a:r>
                      <a:r>
                        <a:rPr lang="zh-CN" altLang="en-US" dirty="0">
                          <a:ea typeface="宋体" panose="02010600030101010101" pitchFamily="2" charset="-122"/>
                        </a:rPr>
                        <a:t>月初</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zh-CN" altLang="en-US" i="1" dirty="0">
                          <a:solidFill>
                            <a:srgbClr val="FF3300"/>
                          </a:solidFill>
                          <a:ea typeface="宋体" panose="02010600030101010101" pitchFamily="2" charset="-122"/>
                        </a:rPr>
                        <a:t>广工大校赛暨校队选拔赛</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7525">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a:ea typeface="宋体" panose="02010600030101010101" pitchFamily="2" charset="-122"/>
                        </a:rPr>
                        <a:t>5</a:t>
                      </a:r>
                      <a:r>
                        <a:rPr lang="zh-CN" altLang="en-US" dirty="0">
                          <a:ea typeface="宋体" panose="02010600030101010101" pitchFamily="2" charset="-122"/>
                        </a:rPr>
                        <a:t>月初</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zh-CN" altLang="en-US" i="1" dirty="0">
                          <a:solidFill>
                            <a:srgbClr val="FF3300"/>
                          </a:solidFill>
                          <a:ea typeface="宋体" panose="02010600030101010101" pitchFamily="2" charset="-122"/>
                        </a:rPr>
                        <a:t>广东省省赛</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9113">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a:ea typeface="宋体" panose="02010600030101010101" pitchFamily="2" charset="-122"/>
                        </a:rPr>
                        <a:t>7</a:t>
                      </a:r>
                      <a:r>
                        <a:rPr lang="zh-CN" altLang="en-US" dirty="0">
                          <a:ea typeface="宋体" panose="02010600030101010101" pitchFamily="2" charset="-122"/>
                        </a:rPr>
                        <a:t>－</a:t>
                      </a:r>
                      <a:r>
                        <a:rPr lang="en-US" altLang="zh-CN">
                          <a:ea typeface="宋体" panose="02010600030101010101" pitchFamily="2" charset="-122"/>
                        </a:rPr>
                        <a:t>8</a:t>
                      </a:r>
                      <a:r>
                        <a:rPr lang="zh-CN" altLang="en-US" dirty="0">
                          <a:ea typeface="宋体" panose="02010600030101010101" pitchFamily="2" charset="-122"/>
                        </a:rPr>
                        <a:t>月</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zh-CN" altLang="en-US" dirty="0">
                          <a:ea typeface="宋体" panose="02010600030101010101" pitchFamily="2" charset="-122"/>
                        </a:rPr>
                        <a:t>暑假集训</a:t>
                      </a:r>
                      <a:r>
                        <a:rPr lang="en-US" altLang="zh-CN">
                          <a:ea typeface="宋体" panose="02010600030101010101" pitchFamily="2" charset="-122"/>
                        </a:rPr>
                        <a:t>/</a:t>
                      </a:r>
                      <a:r>
                        <a:rPr lang="zh-CN" altLang="en-US" dirty="0">
                          <a:ea typeface="宋体" panose="02010600030101010101" pitchFamily="2" charset="-122"/>
                        </a:rPr>
                        <a:t>多校联赛</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7525">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a:ea typeface="宋体" panose="02010600030101010101" pitchFamily="2" charset="-122"/>
                        </a:rPr>
                        <a:t>10</a:t>
                      </a:r>
                      <a:r>
                        <a:rPr lang="zh-CN" altLang="en-US" dirty="0">
                          <a:ea typeface="宋体" panose="02010600030101010101" pitchFamily="2" charset="-122"/>
                        </a:rPr>
                        <a:t>－</a:t>
                      </a:r>
                      <a:r>
                        <a:rPr lang="en-US" altLang="zh-CN">
                          <a:ea typeface="宋体" panose="02010600030101010101" pitchFamily="2" charset="-122"/>
                        </a:rPr>
                        <a:t>12</a:t>
                      </a:r>
                      <a:r>
                        <a:rPr lang="zh-CN" altLang="en-US" dirty="0">
                          <a:ea typeface="宋体" panose="02010600030101010101" pitchFamily="2" charset="-122"/>
                        </a:rPr>
                        <a:t>月</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28575"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i="1">
                          <a:solidFill>
                            <a:srgbClr val="FF3300"/>
                          </a:solidFill>
                          <a:ea typeface="宋体" panose="02010600030101010101" pitchFamily="2" charset="-122"/>
                        </a:rPr>
                        <a:t>ACM</a:t>
                      </a:r>
                      <a:r>
                        <a:rPr lang="zh-CN" altLang="en-US" i="1" dirty="0">
                          <a:solidFill>
                            <a:srgbClr val="FF3300"/>
                          </a:solidFill>
                          <a:ea typeface="宋体" panose="02010600030101010101" pitchFamily="2" charset="-122"/>
                        </a:rPr>
                        <a:t>亚洲赛</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28575"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22911"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a:ea typeface="宋体" panose="02010600030101010101" pitchFamily="2" charset="-122"/>
                <a:sym typeface="+mn-ea"/>
              </a:rPr>
              <a:t>**</a:t>
            </a:r>
            <a:r>
              <a:rPr lang="zh-CN" altLang="en-US" b="1">
                <a:ea typeface="宋体" panose="02010600030101010101" pitchFamily="2" charset="-122"/>
                <a:sym typeface="+mn-ea"/>
              </a:rPr>
              <a:t>大学</a:t>
            </a:r>
            <a:r>
              <a:rPr lang="en-US" altLang="zh-CN" b="1">
                <a:ea typeface="宋体" panose="02010600030101010101" pitchFamily="2" charset="-122"/>
                <a:sym typeface="+mn-ea"/>
              </a:rPr>
              <a:t>2004</a:t>
            </a:r>
            <a:r>
              <a:rPr lang="zh-CN" altLang="en-US" b="1">
                <a:ea typeface="宋体" panose="02010600030101010101" pitchFamily="2" charset="-122"/>
                <a:sym typeface="+mn-ea"/>
              </a:rPr>
              <a:t>年参加</a:t>
            </a:r>
            <a:r>
              <a:rPr lang="en-US" altLang="zh-CN" b="1">
                <a:ea typeface="宋体" panose="02010600030101010101" pitchFamily="2" charset="-122"/>
                <a:sym typeface="+mn-ea"/>
              </a:rPr>
              <a:t>ACM</a:t>
            </a:r>
            <a:r>
              <a:rPr lang="zh-CN" altLang="en-US" b="1">
                <a:ea typeface="宋体" panose="02010600030101010101" pitchFamily="2" charset="-122"/>
                <a:sym typeface="+mn-ea"/>
              </a:rPr>
              <a:t>竞赛，</a:t>
            </a:r>
            <a:r>
              <a:rPr lang="en-US" altLang="zh-CN" b="1">
                <a:ea typeface="宋体" panose="02010600030101010101" pitchFamily="2" charset="-122"/>
                <a:sym typeface="+mn-ea"/>
              </a:rPr>
              <a:t>2018</a:t>
            </a:r>
            <a:r>
              <a:rPr lang="zh-CN" altLang="en-US" b="1">
                <a:ea typeface="宋体" panose="02010600030101010101" pitchFamily="2" charset="-122"/>
                <a:sym typeface="+mn-ea"/>
              </a:rPr>
              <a:t>年首次获得亚洲赛金奖，校长接见获奖师生</a:t>
            </a:r>
            <a:r>
              <a:rPr lang="en-US" altLang="zh-CN" b="1">
                <a:ea typeface="宋体" panose="02010600030101010101" pitchFamily="2" charset="-122"/>
                <a:sym typeface="+mn-ea"/>
              </a:rPr>
              <a:t>&amp;</a:t>
            </a:r>
            <a:r>
              <a:rPr lang="zh-CN" altLang="en-US" b="1">
                <a:ea typeface="宋体" panose="02010600030101010101" pitchFamily="2" charset="-122"/>
                <a:sym typeface="+mn-ea"/>
              </a:rPr>
              <a:t>发奖金</a:t>
            </a:r>
            <a:r>
              <a:rPr lang="en-US" altLang="zh-CN" b="1">
                <a:ea typeface="宋体" panose="02010600030101010101" pitchFamily="2" charset="-122"/>
                <a:sym typeface="+mn-ea"/>
              </a:rPr>
              <a:t>&amp;</a:t>
            </a:r>
            <a:r>
              <a:rPr lang="zh-CN" altLang="en-US" b="1">
                <a:ea typeface="宋体" panose="02010600030101010101" pitchFamily="2" charset="-122"/>
                <a:sym typeface="+mn-ea"/>
              </a:rPr>
              <a:t>金牌被放到校史馆</a:t>
            </a:r>
            <a:endParaRPr lang="zh-CN" altLang="en-US" b="1">
              <a:ea typeface="宋体" panose="02010600030101010101" pitchFamily="2" charset="-122"/>
            </a:endParaRPr>
          </a:p>
          <a:p>
            <a:r>
              <a:rPr lang="zh-CN" altLang="en-US"/>
              <a:t>南京理工大学</a:t>
            </a:r>
            <a:r>
              <a:rPr lang="en-US" altLang="zh-CN"/>
              <a:t>2018</a:t>
            </a:r>
            <a:r>
              <a:rPr lang="zh-CN" altLang="en-US">
                <a:ea typeface="宋体" panose="02010600030101010101" pitchFamily="2" charset="-122"/>
              </a:rPr>
              <a:t>年获得</a:t>
            </a:r>
            <a:r>
              <a:rPr lang="en-US" altLang="zh-CN">
                <a:ea typeface="宋体" panose="02010600030101010101" pitchFamily="2" charset="-122"/>
              </a:rPr>
              <a:t>3</a:t>
            </a:r>
            <a:r>
              <a:rPr lang="zh-CN" altLang="en-US">
                <a:ea typeface="宋体" panose="02010600030101010101" pitchFamily="2" charset="-122"/>
              </a:rPr>
              <a:t>枚金奖，学校颁发嘉奖令，发了几万块钱奖金</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305153"/>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集训队重要的比赛</a:t>
            </a:r>
          </a:p>
        </p:txBody>
      </p:sp>
      <p:sp>
        <p:nvSpPr>
          <p:cNvPr id="123906" name="文本占位符 305154"/>
          <p:cNvSpPr>
            <a:spLocks noGrp="1"/>
          </p:cNvSpPr>
          <p:nvPr>
            <p:ph idx="4294967295"/>
          </p:nvPr>
        </p:nvSpPr>
        <p:spPr/>
        <p:txBody>
          <a:bodyPr anchor="t" anchorCtr="0"/>
          <a:lstStyle/>
          <a:p>
            <a:r>
              <a:rPr lang="en-US" altLang="zh-CN">
                <a:ea typeface="宋体" panose="02010600030101010101" pitchFamily="2" charset="-122"/>
              </a:rPr>
              <a:t>10</a:t>
            </a:r>
            <a:r>
              <a:rPr lang="zh-CN" altLang="en-US" dirty="0">
                <a:ea typeface="宋体" panose="02010600030101010101" pitchFamily="2" charset="-122"/>
              </a:rPr>
              <a:t>－</a:t>
            </a:r>
            <a:r>
              <a:rPr lang="en-US" altLang="zh-CN">
                <a:ea typeface="宋体" panose="02010600030101010101" pitchFamily="2" charset="-122"/>
              </a:rPr>
              <a:t>12</a:t>
            </a:r>
            <a:r>
              <a:rPr lang="zh-CN" altLang="en-US" dirty="0">
                <a:ea typeface="宋体" panose="02010600030101010101" pitchFamily="2" charset="-122"/>
              </a:rPr>
              <a:t>月的</a:t>
            </a:r>
            <a:r>
              <a:rPr lang="en-US" altLang="zh-CN">
                <a:ea typeface="宋体" panose="02010600030101010101" pitchFamily="2" charset="-122"/>
              </a:rPr>
              <a:t>ICPC</a:t>
            </a:r>
            <a:r>
              <a:rPr lang="zh-CN" altLang="en-US" dirty="0">
                <a:ea typeface="宋体" panose="02010600030101010101" pitchFamily="2" charset="-122"/>
              </a:rPr>
              <a:t>和</a:t>
            </a:r>
            <a:r>
              <a:rPr lang="en-US" altLang="zh-CN">
                <a:ea typeface="宋体" panose="02010600030101010101" pitchFamily="2" charset="-122"/>
              </a:rPr>
              <a:t>CCPC</a:t>
            </a:r>
            <a:r>
              <a:rPr lang="zh-CN" altLang="en-US" dirty="0">
                <a:ea typeface="宋体" panose="02010600030101010101" pitchFamily="2" charset="-122"/>
              </a:rPr>
              <a:t>，是我们最重要的比赛</a:t>
            </a:r>
          </a:p>
          <a:p>
            <a:endParaRPr lang="zh-CN" altLang="en-US" dirty="0">
              <a:ea typeface="宋体" panose="02010600030101010101" pitchFamily="2" charset="-122"/>
            </a:endParaRPr>
          </a:p>
          <a:p>
            <a:r>
              <a:rPr lang="en-US" altLang="zh-CN">
                <a:ea typeface="宋体" panose="02010600030101010101" pitchFamily="2" charset="-122"/>
              </a:rPr>
              <a:t>5</a:t>
            </a:r>
            <a:r>
              <a:rPr lang="zh-CN" altLang="en-US" dirty="0">
                <a:ea typeface="宋体" panose="02010600030101010101" pitchFamily="2" charset="-122"/>
              </a:rPr>
              <a:t>月份有广东省赛，天梯赛，蓝桥杯</a:t>
            </a:r>
          </a:p>
          <a:p>
            <a:endParaRPr lang="zh-CN" altLang="en-US" dirty="0">
              <a:ea typeface="宋体" panose="02010600030101010101" pitchFamily="2" charset="-122"/>
            </a:endParaRPr>
          </a:p>
          <a:p>
            <a:r>
              <a:rPr lang="zh-CN" altLang="en-US" dirty="0">
                <a:ea typeface="宋体" panose="02010600030101010101" pitchFamily="2" charset="-122"/>
              </a:rPr>
              <a:t>上半年有湘潭 西安 北京邀请赛和华工华农华师广大等校赛</a:t>
            </a:r>
          </a:p>
          <a:p>
            <a:endParaRPr lang="zh-CN" altLang="en-US" dirty="0">
              <a:ea typeface="宋体" panose="02010600030101010101" pitchFamily="2" charset="-122"/>
            </a:endParaRPr>
          </a:p>
        </p:txBody>
      </p:sp>
      <p:sp>
        <p:nvSpPr>
          <p:cNvPr id="123907"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264193"/>
          <p:cNvSpPr>
            <a:spLocks noGrp="1"/>
          </p:cNvSpPr>
          <p:nvPr>
            <p:ph type="title"/>
          </p:nvPr>
        </p:nvSpPr>
        <p:spPr>
          <a:xfrm>
            <a:off x="539750" y="260350"/>
            <a:ext cx="7210425" cy="868363"/>
          </a:xfrm>
        </p:spPr>
        <p:txBody>
          <a:bodyPr anchor="ctr" anchorCtr="0"/>
          <a:lstStyle/>
          <a:p>
            <a:r>
              <a:rPr lang="zh-CN" altLang="en-US" sz="3600" dirty="0">
                <a:ea typeface="宋体" panose="02010600030101010101" pitchFamily="2" charset="-122"/>
              </a:rPr>
              <a:t>广工魔鬼训练方式闻名全国</a:t>
            </a:r>
          </a:p>
        </p:txBody>
      </p:sp>
      <p:sp>
        <p:nvSpPr>
          <p:cNvPr id="124930" name="文本占位符 264194"/>
          <p:cNvSpPr>
            <a:spLocks noGrp="1"/>
          </p:cNvSpPr>
          <p:nvPr>
            <p:ph idx="1"/>
          </p:nvPr>
        </p:nvSpPr>
        <p:spPr>
          <a:xfrm>
            <a:off x="395288" y="1268413"/>
            <a:ext cx="8496300" cy="4733925"/>
          </a:xfrm>
        </p:spPr>
        <p:txBody>
          <a:bodyPr anchor="t" anchorCtr="0"/>
          <a:lstStyle/>
          <a:p>
            <a:r>
              <a:rPr lang="zh-CN" altLang="en-US" dirty="0">
                <a:ea typeface="宋体" panose="02010600030101010101" pitchFamily="2" charset="-122"/>
              </a:rPr>
              <a:t>集训队常年坚持训练并且强度非常大，冬练三九夏练三伏</a:t>
            </a:r>
          </a:p>
          <a:p>
            <a:r>
              <a:rPr lang="zh-CN" altLang="en-US" dirty="0">
                <a:ea typeface="宋体" panose="02010600030101010101" pitchFamily="2" charset="-122"/>
              </a:rPr>
              <a:t>除寒假放假</a:t>
            </a:r>
            <a:r>
              <a:rPr lang="en-US" altLang="zh-CN">
                <a:ea typeface="宋体" panose="02010600030101010101" pitchFamily="2" charset="-122"/>
              </a:rPr>
              <a:t>2</a:t>
            </a:r>
            <a:r>
              <a:rPr lang="zh-CN" altLang="en-US" dirty="0">
                <a:ea typeface="宋体" panose="02010600030101010101" pitchFamily="2" charset="-122"/>
              </a:rPr>
              <a:t>周，暑假放假</a:t>
            </a:r>
            <a:r>
              <a:rPr lang="en-US" altLang="zh-CN">
                <a:ea typeface="宋体" panose="02010600030101010101" pitchFamily="2" charset="-122"/>
              </a:rPr>
              <a:t>2</a:t>
            </a:r>
            <a:r>
              <a:rPr lang="zh-CN" altLang="en-US" dirty="0">
                <a:ea typeface="宋体" panose="02010600030101010101" pitchFamily="2" charset="-122"/>
              </a:rPr>
              <a:t>周，</a:t>
            </a:r>
            <a:r>
              <a:rPr lang="en-US" altLang="zh-CN">
                <a:ea typeface="宋体" panose="02010600030101010101" pitchFamily="2" charset="-122"/>
              </a:rPr>
              <a:t>6</a:t>
            </a:r>
            <a:r>
              <a:rPr lang="zh-CN" altLang="en-US" dirty="0">
                <a:ea typeface="宋体" panose="02010600030101010101" pitchFamily="2" charset="-122"/>
              </a:rPr>
              <a:t>月和</a:t>
            </a:r>
            <a:r>
              <a:rPr lang="en-US" altLang="zh-CN">
                <a:ea typeface="宋体" panose="02010600030101010101" pitchFamily="2" charset="-122"/>
              </a:rPr>
              <a:t>12</a:t>
            </a:r>
            <a:r>
              <a:rPr lang="zh-CN" altLang="en-US" dirty="0">
                <a:ea typeface="宋体" panose="02010600030101010101" pitchFamily="2" charset="-122"/>
              </a:rPr>
              <a:t>月考试月停止训练外，其他时间都要进行训练</a:t>
            </a:r>
          </a:p>
          <a:p>
            <a:r>
              <a:rPr lang="zh-CN" altLang="en-US" dirty="0">
                <a:ea typeface="宋体" panose="02010600030101010101" pitchFamily="2" charset="-122"/>
              </a:rPr>
              <a:t>每周三赛。周</a:t>
            </a:r>
            <a:r>
              <a:rPr lang="en-US" altLang="zh-CN">
                <a:ea typeface="宋体" panose="02010600030101010101" pitchFamily="2" charset="-122"/>
              </a:rPr>
              <a:t>1</a:t>
            </a:r>
            <a:r>
              <a:rPr lang="zh-CN" altLang="en-US" dirty="0">
                <a:ea typeface="宋体" panose="02010600030101010101" pitchFamily="2" charset="-122"/>
              </a:rPr>
              <a:t>、</a:t>
            </a:r>
            <a:r>
              <a:rPr lang="en-US" altLang="zh-CN">
                <a:ea typeface="宋体" panose="02010600030101010101" pitchFamily="2" charset="-122"/>
              </a:rPr>
              <a:t>4</a:t>
            </a:r>
            <a:r>
              <a:rPr lang="zh-CN" altLang="en-US" dirty="0">
                <a:ea typeface="宋体" panose="02010600030101010101" pitchFamily="2" charset="-122"/>
              </a:rPr>
              <a:t>晚</a:t>
            </a:r>
            <a:r>
              <a:rPr lang="en-US" altLang="zh-CN">
                <a:ea typeface="宋体" panose="02010600030101010101" pitchFamily="2" charset="-122"/>
              </a:rPr>
              <a:t>19-24</a:t>
            </a:r>
            <a:r>
              <a:rPr lang="zh-CN" altLang="en-US" dirty="0">
                <a:ea typeface="宋体" panose="02010600030101010101" pitchFamily="2" charset="-122"/>
              </a:rPr>
              <a:t>点和周六或周日</a:t>
            </a:r>
            <a:r>
              <a:rPr lang="en-US" altLang="zh-CN">
                <a:ea typeface="宋体" panose="02010600030101010101" pitchFamily="2" charset="-122"/>
              </a:rPr>
              <a:t>12-17</a:t>
            </a:r>
            <a:r>
              <a:rPr lang="zh-CN" altLang="en-US" dirty="0">
                <a:ea typeface="宋体" panose="02010600030101010101" pitchFamily="2" charset="-122"/>
              </a:rPr>
              <a:t>点比赛。要队员提前做好选课安排，避免上课与训练时间冲突，这些时间不能选公选课</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361473"/>
          <p:cNvSpPr>
            <a:spLocks noGrp="1"/>
          </p:cNvSpPr>
          <p:nvPr>
            <p:ph type="title"/>
          </p:nvPr>
        </p:nvSpPr>
        <p:spPr/>
        <p:txBody>
          <a:bodyPr anchor="ctr" anchorCtr="0"/>
          <a:lstStyle/>
          <a:p>
            <a:r>
              <a:rPr lang="en-US" altLang="zh-CN" sz="4000">
                <a:ea typeface="宋体" panose="02010600030101010101" pitchFamily="2" charset="-122"/>
              </a:rPr>
              <a:t>ACM</a:t>
            </a:r>
            <a:r>
              <a:rPr lang="zh-CN" altLang="en-US" sz="4000" dirty="0">
                <a:ea typeface="宋体" panose="02010600030101010101" pitchFamily="2" charset="-122"/>
              </a:rPr>
              <a:t>集训队氛围良好</a:t>
            </a:r>
          </a:p>
        </p:txBody>
      </p:sp>
      <p:sp>
        <p:nvSpPr>
          <p:cNvPr id="125954" name="文本占位符 361474"/>
          <p:cNvSpPr>
            <a:spLocks noGrp="1"/>
          </p:cNvSpPr>
          <p:nvPr>
            <p:ph idx="4294967295"/>
          </p:nvPr>
        </p:nvSpPr>
        <p:spPr>
          <a:xfrm>
            <a:off x="611188" y="1268413"/>
            <a:ext cx="7772400" cy="4114800"/>
          </a:xfrm>
        </p:spPr>
        <p:txBody>
          <a:bodyPr anchor="t" anchorCtr="0"/>
          <a:lstStyle/>
          <a:p>
            <a:pPr>
              <a:lnSpc>
                <a:spcPct val="90000"/>
              </a:lnSpc>
            </a:pPr>
            <a:r>
              <a:rPr lang="zh-CN" altLang="en-US" b="1" dirty="0">
                <a:ea typeface="宋体" panose="02010600030101010101" pitchFamily="2" charset="-122"/>
              </a:rPr>
              <a:t>我们团队是计算机学院最高大上团队，集中了最多的学霸和学神，也是毕业后平均收入最高的团队</a:t>
            </a:r>
          </a:p>
          <a:p>
            <a:pPr>
              <a:lnSpc>
                <a:spcPct val="90000"/>
              </a:lnSpc>
            </a:pPr>
            <a:r>
              <a:rPr lang="zh-CN" altLang="en-US" b="1" dirty="0">
                <a:ea typeface="宋体" panose="02010600030101010101" pitchFamily="2" charset="-122"/>
              </a:rPr>
              <a:t>团队内已经形成了“以老带新、良性竞争”的好氛围。每个新入队队员都有老队员进行一对一的指导</a:t>
            </a:r>
          </a:p>
          <a:p>
            <a:pPr>
              <a:lnSpc>
                <a:spcPct val="90000"/>
              </a:lnSpc>
            </a:pPr>
            <a:r>
              <a:rPr lang="zh-CN" altLang="en-US" b="1" dirty="0">
                <a:ea typeface="宋体" panose="02010600030101010101" pitchFamily="2" charset="-122"/>
              </a:rPr>
              <a:t> 基本每年都能招到女队员</a:t>
            </a:r>
          </a:p>
        </p:txBody>
      </p:sp>
      <p:sp>
        <p:nvSpPr>
          <p:cNvPr id="125955"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标题 336897"/>
          <p:cNvSpPr>
            <a:spLocks noGrp="1"/>
          </p:cNvSpPr>
          <p:nvPr>
            <p:ph type="title"/>
          </p:nvPr>
        </p:nvSpPr>
        <p:spPr>
          <a:xfrm>
            <a:off x="684213" y="620713"/>
            <a:ext cx="6477000" cy="868362"/>
          </a:xfrm>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队是计院国奖大户	</a:t>
            </a:r>
          </a:p>
        </p:txBody>
      </p:sp>
      <p:sp>
        <p:nvSpPr>
          <p:cNvPr id="336899" name="内容占位符 336898"/>
          <p:cNvSpPr>
            <a:spLocks noGrp="1"/>
          </p:cNvSpPr>
          <p:nvPr>
            <p:ph idx="4294967295"/>
          </p:nvPr>
        </p:nvSpPr>
        <p:spPr>
          <a:xfrm>
            <a:off x="539750" y="1484313"/>
            <a:ext cx="7777163" cy="4392612"/>
          </a:xfrm>
        </p:spPr>
        <p:txBody>
          <a:bodyPr anchor="t" anchorCtr="0"/>
          <a:lstStyle/>
          <a:p>
            <a:r>
              <a:rPr lang="zh-CN" altLang="en-US" b="1" dirty="0">
                <a:ea typeface="宋体" panose="02010600030101010101" pitchFamily="2" charset="-122"/>
              </a:rPr>
              <a:t>大大增加保研机会</a:t>
            </a:r>
          </a:p>
          <a:p>
            <a:r>
              <a:rPr lang="zh-CN" altLang="en-US" b="1" dirty="0">
                <a:ea typeface="宋体" panose="02010600030101010101" pitchFamily="2" charset="-122"/>
              </a:rPr>
              <a:t>每年均获得计算机学院一半左右国奖，绝大多数同学获得一等奖学金</a:t>
            </a:r>
          </a:p>
          <a:p>
            <a:endParaRPr lang="zh-CN" altLang="en-US" b="1" dirty="0">
              <a:ea typeface="宋体" panose="02010600030101010101" pitchFamily="2" charset="-122"/>
            </a:endParaRPr>
          </a:p>
          <a:p>
            <a:r>
              <a:rPr lang="zh-CN" altLang="zh-CN" b="1" dirty="0">
                <a:ea typeface="宋体" panose="02010600030101010101" pitchFamily="2" charset="-122"/>
              </a:rPr>
              <a:t>例如</a:t>
            </a:r>
            <a:r>
              <a:rPr lang="en-US" altLang="zh-CN" b="1">
                <a:ea typeface="宋体" panose="02010600030101010101" pitchFamily="2" charset="-122"/>
              </a:rPr>
              <a:t>16</a:t>
            </a:r>
            <a:r>
              <a:rPr lang="zh-CN" altLang="en-US" b="1" dirty="0">
                <a:ea typeface="宋体" panose="02010600030101010101" pitchFamily="2" charset="-122"/>
              </a:rPr>
              <a:t>级队员</a:t>
            </a:r>
            <a:r>
              <a:rPr lang="en-US" altLang="zh-CN" b="1">
                <a:ea typeface="宋体" panose="02010600030101010101" pitchFamily="2" charset="-122"/>
              </a:rPr>
              <a:t>18</a:t>
            </a:r>
            <a:r>
              <a:rPr lang="zh-CN" altLang="en-US" b="1" dirty="0">
                <a:ea typeface="宋体" panose="02010600030101010101" pitchFamily="2" charset="-122"/>
              </a:rPr>
              <a:t>年获得</a:t>
            </a:r>
            <a:r>
              <a:rPr lang="en-US" altLang="zh-CN" b="1">
                <a:ea typeface="宋体" panose="02010600030101010101" pitchFamily="2" charset="-122"/>
              </a:rPr>
              <a:t>2</a:t>
            </a:r>
            <a:r>
              <a:rPr lang="zh-CN" altLang="en-US" b="1" dirty="0">
                <a:ea typeface="宋体" panose="02010600030101010101" pitchFamily="2" charset="-122"/>
              </a:rPr>
              <a:t>国奖</a:t>
            </a:r>
            <a:r>
              <a:rPr lang="en-US" altLang="zh-CN" b="1">
                <a:ea typeface="宋体" panose="02010600030101010101" pitchFamily="2" charset="-122"/>
              </a:rPr>
              <a:t>10</a:t>
            </a:r>
            <a:r>
              <a:rPr lang="zh-CN" altLang="en-US" b="1" dirty="0">
                <a:ea typeface="宋体" panose="02010600030101010101" pitchFamily="2" charset="-122"/>
              </a:rPr>
              <a:t>一等奖（</a:t>
            </a:r>
            <a:r>
              <a:rPr lang="en-US" altLang="zh-CN" b="1">
                <a:ea typeface="宋体" panose="02010600030101010101" pitchFamily="2" charset="-122"/>
              </a:rPr>
              <a:t>18</a:t>
            </a:r>
            <a:r>
              <a:rPr lang="zh-CN" altLang="en-US" b="1" dirty="0">
                <a:ea typeface="宋体" panose="02010600030101010101" pitchFamily="2" charset="-122"/>
              </a:rPr>
              <a:t>人）</a:t>
            </a:r>
          </a:p>
        </p:txBody>
      </p:sp>
      <p:sp>
        <p:nvSpPr>
          <p:cNvPr id="126979"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36899">
                                            <p:txEl>
                                              <p:pRg st="0" end="0"/>
                                            </p:txEl>
                                          </p:spTgt>
                                        </p:tgtEl>
                                        <p:attrNameLst>
                                          <p:attrName>style.visibility</p:attrName>
                                        </p:attrNameLst>
                                      </p:cBhvr>
                                      <p:to>
                                        <p:strVal val="visible"/>
                                      </p:to>
                                    </p:set>
                                    <p:animEffect transition="in" filter="blinds(horizontal)">
                                      <p:cBhvr>
                                        <p:cTn id="7" dur="500"/>
                                        <p:tgtEl>
                                          <p:spTgt spid="33689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36899">
                                            <p:txEl>
                                              <p:pRg st="1" end="1"/>
                                            </p:txEl>
                                          </p:spTgt>
                                        </p:tgtEl>
                                        <p:attrNameLst>
                                          <p:attrName>style.visibility</p:attrName>
                                        </p:attrNameLst>
                                      </p:cBhvr>
                                      <p:to>
                                        <p:strVal val="visible"/>
                                      </p:to>
                                    </p:set>
                                    <p:animEffect transition="in" filter="blinds(horizontal)">
                                      <p:cBhvr>
                                        <p:cTn id="10" dur="500"/>
                                        <p:tgtEl>
                                          <p:spTgt spid="33689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36899">
                                            <p:txEl>
                                              <p:pRg st="2" end="2"/>
                                            </p:txEl>
                                          </p:spTgt>
                                        </p:tgtEl>
                                        <p:attrNameLst>
                                          <p:attrName>style.visibility</p:attrName>
                                        </p:attrNameLst>
                                      </p:cBhvr>
                                      <p:to>
                                        <p:strVal val="visible"/>
                                      </p:to>
                                    </p:set>
                                    <p:animEffect transition="in" filter="blinds(horizontal)">
                                      <p:cBhvr>
                                        <p:cTn id="13" dur="500"/>
                                        <p:tgtEl>
                                          <p:spTgt spid="3368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标题 399384"/>
          <p:cNvSpPr>
            <a:spLocks noGrp="1"/>
          </p:cNvSpPr>
          <p:nvPr>
            <p:ph type="title"/>
          </p:nvPr>
        </p:nvSpPr>
        <p:spPr/>
        <p:txBody>
          <a:bodyPr anchor="ctr" anchorCtr="0"/>
          <a:lstStyle/>
          <a:p>
            <a:r>
              <a:rPr lang="zh-CN" altLang="en-US" sz="4000" dirty="0">
                <a:ea typeface="宋体" panose="02010600030101010101" pitchFamily="2" charset="-122"/>
              </a:rPr>
              <a:t>获国家奖学金部分同学名单</a:t>
            </a:r>
          </a:p>
        </p:txBody>
      </p:sp>
      <p:graphicFrame>
        <p:nvGraphicFramePr>
          <p:cNvPr id="262183" name="内容占位符 262182"/>
          <p:cNvGraphicFramePr>
            <a:graphicFrameLocks noGrp="1"/>
          </p:cNvGraphicFramePr>
          <p:nvPr>
            <p:ph idx="4294967295"/>
          </p:nvPr>
        </p:nvGraphicFramePr>
        <p:xfrm>
          <a:off x="611188" y="1125538"/>
          <a:ext cx="7632700" cy="3860800"/>
        </p:xfrm>
        <a:graphic>
          <a:graphicData uri="http://schemas.openxmlformats.org/drawingml/2006/table">
            <a:tbl>
              <a:tblPr/>
              <a:tblGrid>
                <a:gridCol w="1008063">
                  <a:extLst>
                    <a:ext uri="{9D8B030D-6E8A-4147-A177-3AD203B41FA5}">
                      <a16:colId xmlns:a16="http://schemas.microsoft.com/office/drawing/2014/main" val="20000"/>
                    </a:ext>
                  </a:extLst>
                </a:gridCol>
                <a:gridCol w="6624637">
                  <a:extLst>
                    <a:ext uri="{9D8B030D-6E8A-4147-A177-3AD203B41FA5}">
                      <a16:colId xmlns:a16="http://schemas.microsoft.com/office/drawing/2014/main" val="20001"/>
                    </a:ext>
                  </a:extLst>
                </a:gridCol>
              </a:tblGrid>
              <a:tr h="709613">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zh-CN" altLang="en-US" sz="2400" dirty="0">
                          <a:ea typeface="宋体" panose="02010600030101010101" pitchFamily="2" charset="-122"/>
                        </a:rPr>
                        <a:t>年份</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28575"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zh-CN" altLang="en-US" sz="2400" dirty="0">
                          <a:ea typeface="宋体" panose="02010600030101010101" pitchFamily="2" charset="-122"/>
                        </a:rPr>
                        <a:t>名单</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28575"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sz="2400" b="1">
                          <a:solidFill>
                            <a:srgbClr val="333333"/>
                          </a:solidFill>
                          <a:ea typeface="宋体" panose="02010600030101010101" pitchFamily="2" charset="-122"/>
                        </a:rPr>
                        <a:t>14</a:t>
                      </a:r>
                      <a:r>
                        <a:rPr lang="zh-CN" altLang="en-US" sz="2400" b="1" dirty="0">
                          <a:solidFill>
                            <a:srgbClr val="333333"/>
                          </a:solidFill>
                          <a:ea typeface="宋体" panose="02010600030101010101" pitchFamily="2" charset="-122"/>
                        </a:rPr>
                        <a:t>年</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sz="2400" b="1">
                          <a:solidFill>
                            <a:srgbClr val="333333"/>
                          </a:solidFill>
                          <a:ea typeface="宋体" panose="02010600030101010101" pitchFamily="2" charset="-122"/>
                        </a:rPr>
                        <a:t>11</a:t>
                      </a:r>
                      <a:r>
                        <a:rPr lang="zh-CN" altLang="en-US" sz="2400" b="1" dirty="0">
                          <a:solidFill>
                            <a:srgbClr val="333333"/>
                          </a:solidFill>
                          <a:ea typeface="宋体" panose="02010600030101010101" pitchFamily="2" charset="-122"/>
                        </a:rPr>
                        <a:t>秦航 </a:t>
                      </a:r>
                      <a:r>
                        <a:rPr lang="en-US" altLang="zh-CN" sz="2400" b="1">
                          <a:solidFill>
                            <a:srgbClr val="333333"/>
                          </a:solidFill>
                          <a:ea typeface="宋体" panose="02010600030101010101" pitchFamily="2" charset="-122"/>
                        </a:rPr>
                        <a:t>13</a:t>
                      </a:r>
                      <a:r>
                        <a:rPr lang="zh-CN" altLang="en-US" sz="2400" b="1" dirty="0">
                          <a:solidFill>
                            <a:srgbClr val="333333"/>
                          </a:solidFill>
                          <a:ea typeface="宋体" panose="02010600030101010101" pitchFamily="2" charset="-122"/>
                        </a:rPr>
                        <a:t>钟冠蓝</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0738">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sz="2400" b="1">
                          <a:solidFill>
                            <a:srgbClr val="333333"/>
                          </a:solidFill>
                          <a:ea typeface="宋体" panose="02010600030101010101" pitchFamily="2" charset="-122"/>
                        </a:rPr>
                        <a:t>15</a:t>
                      </a:r>
                      <a:r>
                        <a:rPr lang="zh-CN" altLang="en-US" sz="2400" b="1" dirty="0">
                          <a:solidFill>
                            <a:srgbClr val="333333"/>
                          </a:solidFill>
                          <a:ea typeface="宋体" panose="02010600030101010101" pitchFamily="2" charset="-122"/>
                        </a:rPr>
                        <a:t>年</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sz="2400" b="1">
                          <a:solidFill>
                            <a:srgbClr val="333333"/>
                          </a:solidFill>
                          <a:ea typeface="宋体" panose="02010600030101010101" pitchFamily="2" charset="-122"/>
                        </a:rPr>
                        <a:t>12</a:t>
                      </a:r>
                      <a:r>
                        <a:rPr lang="zh-CN" altLang="en-US" sz="2400" b="1" dirty="0">
                          <a:solidFill>
                            <a:srgbClr val="333333"/>
                          </a:solidFill>
                          <a:ea typeface="宋体" panose="02010600030101010101" pitchFamily="2" charset="-122"/>
                        </a:rPr>
                        <a:t>周沛霖、</a:t>
                      </a:r>
                      <a:r>
                        <a:rPr lang="en-US" altLang="zh-CN" sz="2400" b="1">
                          <a:solidFill>
                            <a:srgbClr val="333333"/>
                          </a:solidFill>
                          <a:ea typeface="宋体" panose="02010600030101010101" pitchFamily="2" charset="-122"/>
                        </a:rPr>
                        <a:t>13</a:t>
                      </a:r>
                      <a:r>
                        <a:rPr lang="zh-CN" altLang="en-US" sz="2400" b="1" dirty="0">
                          <a:solidFill>
                            <a:srgbClr val="333333"/>
                          </a:solidFill>
                          <a:ea typeface="宋体" panose="02010600030101010101" pitchFamily="2" charset="-122"/>
                        </a:rPr>
                        <a:t>王文标（</a:t>
                      </a:r>
                      <a:r>
                        <a:rPr lang="zh-CN" altLang="en-US" sz="1600" b="1" dirty="0">
                          <a:solidFill>
                            <a:srgbClr val="333333"/>
                          </a:solidFill>
                          <a:ea typeface="宋体" panose="02010600030101010101" pitchFamily="2" charset="-122"/>
                        </a:rPr>
                        <a:t>自动化，总分第一名考上中大硕士</a:t>
                      </a:r>
                      <a:r>
                        <a:rPr lang="zh-CN" altLang="en-US" sz="2400" b="1" dirty="0">
                          <a:solidFill>
                            <a:srgbClr val="333333"/>
                          </a:solidFill>
                          <a:ea typeface="宋体" panose="02010600030101010101" pitchFamily="2" charset="-122"/>
                        </a:rPr>
                        <a:t>）</a:t>
                      </a:r>
                      <a:r>
                        <a:rPr lang="en-US" altLang="zh-CN" sz="2400" b="1">
                          <a:solidFill>
                            <a:srgbClr val="333333"/>
                          </a:solidFill>
                          <a:ea typeface="宋体" panose="02010600030101010101" pitchFamily="2" charset="-122"/>
                        </a:rPr>
                        <a:t>14</a:t>
                      </a:r>
                      <a:r>
                        <a:rPr lang="zh-CN" altLang="en-US" sz="2400" b="1" dirty="0">
                          <a:solidFill>
                            <a:srgbClr val="333333"/>
                          </a:solidFill>
                          <a:ea typeface="宋体" panose="02010600030101010101" pitchFamily="2" charset="-122"/>
                        </a:rPr>
                        <a:t>叶镜炫、</a:t>
                      </a:r>
                      <a:r>
                        <a:rPr lang="en-US" altLang="zh-CN" sz="2400" b="1">
                          <a:solidFill>
                            <a:srgbClr val="333333"/>
                          </a:solidFill>
                          <a:ea typeface="宋体" panose="02010600030101010101" pitchFamily="2" charset="-122"/>
                        </a:rPr>
                        <a:t>14</a:t>
                      </a:r>
                      <a:r>
                        <a:rPr lang="zh-CN" altLang="en-US" sz="2400" b="1" i="1" dirty="0">
                          <a:solidFill>
                            <a:srgbClr val="333333"/>
                          </a:solidFill>
                          <a:ea typeface="宋体" panose="02010600030101010101" pitchFamily="2" charset="-122"/>
                        </a:rPr>
                        <a:t>张立伟</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4837">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sz="2400" b="1">
                          <a:solidFill>
                            <a:srgbClr val="333333"/>
                          </a:solidFill>
                          <a:ea typeface="宋体" panose="02010600030101010101" pitchFamily="2" charset="-122"/>
                        </a:rPr>
                        <a:t>16</a:t>
                      </a:r>
                      <a:r>
                        <a:rPr lang="zh-CN" altLang="en-US" sz="2400" b="1" dirty="0">
                          <a:solidFill>
                            <a:srgbClr val="333333"/>
                          </a:solidFill>
                          <a:ea typeface="宋体" panose="02010600030101010101" pitchFamily="2" charset="-122"/>
                        </a:rPr>
                        <a:t>年</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sz="2400" b="1">
                          <a:solidFill>
                            <a:srgbClr val="333333"/>
                          </a:solidFill>
                          <a:ea typeface="宋体" panose="02010600030101010101" pitchFamily="2" charset="-122"/>
                        </a:rPr>
                        <a:t>13</a:t>
                      </a:r>
                      <a:r>
                        <a:rPr lang="zh-CN" altLang="en-US" sz="2400" b="1" dirty="0">
                          <a:solidFill>
                            <a:srgbClr val="333333"/>
                          </a:solidFill>
                          <a:ea typeface="宋体" panose="02010600030101010101" pitchFamily="2" charset="-122"/>
                        </a:rPr>
                        <a:t>郭志强</a:t>
                      </a:r>
                      <a:r>
                        <a:rPr lang="en-US" altLang="zh-CN" sz="2400" b="1">
                          <a:solidFill>
                            <a:srgbClr val="333333"/>
                          </a:solidFill>
                          <a:ea typeface="宋体" panose="02010600030101010101" pitchFamily="2" charset="-122"/>
                        </a:rPr>
                        <a:t>14</a:t>
                      </a:r>
                      <a:r>
                        <a:rPr lang="zh-CN" altLang="en-US" sz="2400" b="1" i="1" dirty="0">
                          <a:solidFill>
                            <a:srgbClr val="333333"/>
                          </a:solidFill>
                          <a:ea typeface="宋体" panose="02010600030101010101" pitchFamily="2" charset="-122"/>
                        </a:rPr>
                        <a:t>张立伟</a:t>
                      </a:r>
                      <a:r>
                        <a:rPr lang="en-US" altLang="zh-CN" sz="2400" b="1">
                          <a:solidFill>
                            <a:srgbClr val="333333"/>
                          </a:solidFill>
                          <a:ea typeface="宋体" panose="02010600030101010101" pitchFamily="2" charset="-122"/>
                        </a:rPr>
                        <a:t>14</a:t>
                      </a:r>
                      <a:r>
                        <a:rPr lang="zh-CN" altLang="en-US" sz="2400" b="1" dirty="0">
                          <a:solidFill>
                            <a:srgbClr val="333333"/>
                          </a:solidFill>
                          <a:ea typeface="宋体" panose="02010600030101010101" pitchFamily="2" charset="-122"/>
                        </a:rPr>
                        <a:t>郑博阳</a:t>
                      </a:r>
                      <a:r>
                        <a:rPr lang="en-US" altLang="zh-CN" sz="2400" b="1">
                          <a:solidFill>
                            <a:srgbClr val="333333"/>
                          </a:solidFill>
                          <a:ea typeface="宋体" panose="02010600030101010101" pitchFamily="2" charset="-122"/>
                        </a:rPr>
                        <a:t>15</a:t>
                      </a:r>
                      <a:r>
                        <a:rPr lang="zh-CN" altLang="en-US" sz="2400" b="1" i="1" dirty="0">
                          <a:solidFill>
                            <a:srgbClr val="333333"/>
                          </a:solidFill>
                          <a:ea typeface="宋体" panose="02010600030101010101" pitchFamily="2" charset="-122"/>
                        </a:rPr>
                        <a:t>唐铭锴</a:t>
                      </a:r>
                      <a:r>
                        <a:rPr lang="en-US" altLang="zh-CN" sz="2400" b="1">
                          <a:solidFill>
                            <a:srgbClr val="333333"/>
                          </a:solidFill>
                          <a:ea typeface="宋体" panose="02010600030101010101" pitchFamily="2" charset="-122"/>
                        </a:rPr>
                        <a:t>15</a:t>
                      </a:r>
                      <a:r>
                        <a:rPr lang="zh-CN" altLang="en-US" sz="2400" b="1" dirty="0">
                          <a:solidFill>
                            <a:srgbClr val="333333"/>
                          </a:solidFill>
                          <a:ea typeface="宋体" panose="02010600030101010101" pitchFamily="2" charset="-122"/>
                        </a:rPr>
                        <a:t>杨富强</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12700"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6260">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sz="2400" b="1">
                          <a:solidFill>
                            <a:srgbClr val="333333"/>
                          </a:solidFill>
                          <a:ea typeface="宋体" panose="02010600030101010101" pitchFamily="2" charset="-122"/>
                        </a:rPr>
                        <a:t>17</a:t>
                      </a:r>
                      <a:r>
                        <a:rPr lang="zh-CN" altLang="en-US" sz="2400" b="1" dirty="0">
                          <a:solidFill>
                            <a:srgbClr val="333333"/>
                          </a:solidFill>
                          <a:ea typeface="宋体" panose="02010600030101010101" pitchFamily="2" charset="-122"/>
                        </a:rPr>
                        <a:t>年</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28575" cap="flat" cmpd="sng">
                      <a:solidFill>
                        <a:srgbClr val="EAEAEA"/>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rgbClr val="000000"/>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rgbClr val="000000"/>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rgbClr val="000000"/>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rgbClr val="000000"/>
                          </a:solidFill>
                          <a:latin typeface="+mn-lt"/>
                          <a:ea typeface="+mn-ea"/>
                          <a:cs typeface="+mn-cs"/>
                        </a:defRPr>
                      </a:lvl5pPr>
                    </a:lstStyle>
                    <a:p>
                      <a:pPr marL="0" lvl="0" indent="0">
                        <a:buNone/>
                      </a:pPr>
                      <a:r>
                        <a:rPr lang="en-US" altLang="zh-CN" sz="2400" b="1">
                          <a:solidFill>
                            <a:srgbClr val="333333"/>
                          </a:solidFill>
                          <a:ea typeface="宋体" panose="02010600030101010101" pitchFamily="2" charset="-122"/>
                        </a:rPr>
                        <a:t>15</a:t>
                      </a:r>
                      <a:r>
                        <a:rPr lang="zh-CN" altLang="en-US" sz="2400" b="1" i="1" dirty="0">
                          <a:solidFill>
                            <a:srgbClr val="333333"/>
                          </a:solidFill>
                          <a:ea typeface="宋体" panose="02010600030101010101" pitchFamily="2" charset="-122"/>
                        </a:rPr>
                        <a:t>唐铭锴</a:t>
                      </a:r>
                      <a:r>
                        <a:rPr lang="en-US" altLang="zh-CN" sz="2400" b="1">
                          <a:solidFill>
                            <a:srgbClr val="333333"/>
                          </a:solidFill>
                          <a:ea typeface="宋体" panose="02010600030101010101" pitchFamily="2" charset="-122"/>
                        </a:rPr>
                        <a:t>15</a:t>
                      </a:r>
                      <a:r>
                        <a:rPr lang="zh-CN" altLang="en-US" sz="2400" b="1" dirty="0">
                          <a:solidFill>
                            <a:srgbClr val="333333"/>
                          </a:solidFill>
                          <a:ea typeface="宋体" panose="02010600030101010101" pitchFamily="2" charset="-122"/>
                        </a:rPr>
                        <a:t>练意</a:t>
                      </a:r>
                      <a:r>
                        <a:rPr lang="en-US" altLang="zh-CN" sz="2400" b="1">
                          <a:solidFill>
                            <a:srgbClr val="333333"/>
                          </a:solidFill>
                          <a:ea typeface="宋体" panose="02010600030101010101" pitchFamily="2" charset="-122"/>
                        </a:rPr>
                        <a:t>16</a:t>
                      </a:r>
                      <a:r>
                        <a:rPr lang="zh-CN" altLang="en-US" sz="2400" b="1" dirty="0">
                          <a:solidFill>
                            <a:srgbClr val="333333"/>
                          </a:solidFill>
                          <a:ea typeface="宋体" panose="02010600030101010101" pitchFamily="2" charset="-122"/>
                        </a:rPr>
                        <a:t>陈锦明</a:t>
                      </a: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12700" cap="flat" cmpd="sng">
                      <a:solidFill>
                        <a:srgbClr val="EAEAEA"/>
                      </a:solidFill>
                      <a:prstDash val="solid"/>
                      <a:headEnd type="none" w="med" len="med"/>
                      <a:tailEnd type="none" w="med" len="med"/>
                    </a:lnT>
                    <a:lnB w="28575"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9613">
                <a:tc>
                  <a:txBody>
                    <a:bodyPr/>
                    <a:lstStyle/>
                    <a:p>
                      <a:pPr marL="0" lvl="0" indent="0">
                        <a:buNone/>
                      </a:pPr>
                      <a:r>
                        <a:rPr lang="en-US" altLang="zh-CN" sz="2400" b="1">
                          <a:solidFill>
                            <a:srgbClr val="333333"/>
                          </a:solidFill>
                          <a:uFillTx/>
                          <a:ea typeface="宋体" panose="02010600030101010101" pitchFamily="2" charset="-122"/>
                        </a:rPr>
                        <a:t>18</a:t>
                      </a:r>
                      <a:r>
                        <a:rPr lang="zh-CN" altLang="en-US" sz="2400" b="1" dirty="0">
                          <a:solidFill>
                            <a:srgbClr val="333333"/>
                          </a:solidFill>
                          <a:uFillTx/>
                          <a:ea typeface="宋体" panose="02010600030101010101" pitchFamily="2" charset="-122"/>
                        </a:rPr>
                        <a:t>年</a:t>
                      </a:r>
                    </a:p>
                  </a:txBody>
                  <a:tcPr>
                    <a:lnL w="28575" cap="flat" cmpd="sng">
                      <a:solidFill>
                        <a:srgbClr val="EAEAEA"/>
                      </a:solidFill>
                      <a:prstDash val="solid"/>
                      <a:headEnd type="none" w="med" len="med"/>
                      <a:tailEnd type="none" w="med" len="med"/>
                    </a:lnL>
                    <a:lnR w="12700" cap="flat" cmpd="sng">
                      <a:solidFill>
                        <a:srgbClr val="EAEAEA"/>
                      </a:solidFill>
                      <a:prstDash val="solid"/>
                      <a:headEnd type="none" w="med" len="med"/>
                      <a:tailEnd type="none" w="med" len="med"/>
                    </a:lnR>
                    <a:lnT w="28575" cap="flat" cmpd="sng" algn="ctr">
                      <a:solidFill>
                        <a:srgbClr val="EAEAEA"/>
                      </a:solidFill>
                      <a:prstDash val="solid"/>
                      <a:round/>
                      <a:headEnd type="none" w="med" len="med"/>
                      <a:tailEnd type="none" w="med" len="med"/>
                    </a:lnT>
                    <a:lnB w="28575" cap="flat" cmpd="sng">
                      <a:solidFill>
                        <a:srgbClr val="EAEAEA"/>
                      </a:solidFill>
                      <a:prstDash val="solid"/>
                      <a:headEnd type="none" w="med" len="med"/>
                      <a:tailEnd type="none" w="med" len="med"/>
                    </a:lnB>
                    <a:lnTlToBr>
                      <a:noFill/>
                    </a:lnTlToBr>
                    <a:lnBlToTr>
                      <a:noFill/>
                    </a:lnBlToTr>
                    <a:noFill/>
                  </a:tcPr>
                </a:tc>
                <a:tc>
                  <a:txBody>
                    <a:bodyPr/>
                    <a:lstStyle/>
                    <a:p>
                      <a:pPr marL="0" lvl="0" indent="0">
                        <a:buNone/>
                      </a:pPr>
                      <a:r>
                        <a:rPr lang="en-US" altLang="zh-CN" sz="2400" b="1">
                          <a:solidFill>
                            <a:srgbClr val="333333"/>
                          </a:solidFill>
                          <a:uFillTx/>
                          <a:ea typeface="宋体" panose="02010600030101010101" pitchFamily="2" charset="-122"/>
                        </a:rPr>
                        <a:t>15</a:t>
                      </a:r>
                      <a:r>
                        <a:rPr lang="zh-CN" altLang="en-US" sz="2400" b="1" i="1" dirty="0">
                          <a:solidFill>
                            <a:srgbClr val="333333"/>
                          </a:solidFill>
                          <a:uFillTx/>
                          <a:ea typeface="宋体" panose="02010600030101010101" pitchFamily="2" charset="-122"/>
                        </a:rPr>
                        <a:t>唐铭锴</a:t>
                      </a:r>
                      <a:r>
                        <a:rPr lang="zh-CN" altLang="en-US" sz="2400" b="1" dirty="0">
                          <a:solidFill>
                            <a:srgbClr val="333333"/>
                          </a:solidFill>
                          <a:uFillTx/>
                          <a:ea typeface="宋体" panose="02010600030101010101" pitchFamily="2" charset="-122"/>
                        </a:rPr>
                        <a:t> 杨榕 </a:t>
                      </a:r>
                      <a:r>
                        <a:rPr lang="en-US" altLang="zh-CN" sz="2400" b="1">
                          <a:solidFill>
                            <a:srgbClr val="333333"/>
                          </a:solidFill>
                          <a:uFillTx/>
                          <a:ea typeface="宋体" panose="02010600030101010101" pitchFamily="2" charset="-122"/>
                        </a:rPr>
                        <a:t>16</a:t>
                      </a:r>
                      <a:r>
                        <a:rPr lang="zh-CN" altLang="en-US" sz="2400" b="1" dirty="0">
                          <a:solidFill>
                            <a:srgbClr val="333333"/>
                          </a:solidFill>
                          <a:uFillTx/>
                          <a:ea typeface="宋体" panose="02010600030101010101" pitchFamily="2" charset="-122"/>
                        </a:rPr>
                        <a:t> 张斯力 朱源彬 17邱逸铭</a:t>
                      </a:r>
                      <a:r>
                        <a:rPr lang="en-US" altLang="zh-CN" sz="2400" b="1" dirty="0">
                          <a:solidFill>
                            <a:srgbClr val="333333"/>
                          </a:solidFill>
                          <a:uFillTx/>
                          <a:ea typeface="宋体" panose="02010600030101010101" pitchFamily="2" charset="-122"/>
                        </a:rPr>
                        <a:t>(</a:t>
                      </a:r>
                      <a:r>
                        <a:rPr lang="zh-CN" altLang="zh-CN" sz="2400" b="1" dirty="0">
                          <a:solidFill>
                            <a:srgbClr val="333333"/>
                          </a:solidFill>
                          <a:uFillTx/>
                          <a:ea typeface="宋体" panose="02010600030101010101" pitchFamily="2" charset="-122"/>
                        </a:rPr>
                        <a:t>信息</a:t>
                      </a:r>
                      <a:r>
                        <a:rPr lang="en-US" altLang="zh-CN" sz="2400" b="1" dirty="0">
                          <a:solidFill>
                            <a:srgbClr val="333333"/>
                          </a:solidFill>
                          <a:uFillTx/>
                          <a:ea typeface="宋体" panose="02010600030101010101" pitchFamily="2" charset="-122"/>
                        </a:rPr>
                        <a:t>)</a:t>
                      </a:r>
                      <a:endParaRPr lang="zh-CN" altLang="en-US" sz="2400" b="1" dirty="0">
                        <a:solidFill>
                          <a:srgbClr val="333333"/>
                        </a:solidFill>
                        <a:uFillTx/>
                        <a:ea typeface="宋体" panose="02010600030101010101" pitchFamily="2" charset="-122"/>
                      </a:endParaRPr>
                    </a:p>
                  </a:txBody>
                  <a:tcPr>
                    <a:lnL w="12700" cap="flat" cmpd="sng">
                      <a:solidFill>
                        <a:srgbClr val="EAEAEA"/>
                      </a:solidFill>
                      <a:prstDash val="solid"/>
                      <a:headEnd type="none" w="med" len="med"/>
                      <a:tailEnd type="none" w="med" len="med"/>
                    </a:lnL>
                    <a:lnR w="28575" cap="flat" cmpd="sng">
                      <a:solidFill>
                        <a:srgbClr val="EAEAEA"/>
                      </a:solidFill>
                      <a:prstDash val="solid"/>
                      <a:headEnd type="none" w="med" len="med"/>
                      <a:tailEnd type="none" w="med" len="med"/>
                    </a:lnR>
                    <a:lnT w="28575" cap="flat" cmpd="sng" algn="ctr">
                      <a:solidFill>
                        <a:srgbClr val="EAEAEA"/>
                      </a:solidFill>
                      <a:prstDash val="solid"/>
                      <a:round/>
                      <a:headEnd type="none" w="med" len="med"/>
                      <a:tailEnd type="none" w="med" len="med"/>
                    </a:lnT>
                    <a:lnB w="28575" cap="flat" cmpd="sng">
                      <a:solidFill>
                        <a:srgbClr val="EAEAEA"/>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28025"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p:cNvSpPr>
          <p:nvPr>
            <p:ph type="title"/>
          </p:nvPr>
        </p:nvSpPr>
        <p:spPr>
          <a:xfrm>
            <a:off x="457200" y="238125"/>
            <a:ext cx="8085138" cy="868363"/>
          </a:xfrm>
        </p:spPr>
        <p:txBody>
          <a:bodyPr anchor="ctr" anchorCtr="0"/>
          <a:lstStyle/>
          <a:p>
            <a:r>
              <a:rPr lang="zh-CN" altLang="zh-CN" sz="3600">
                <a:ea typeface="宋体" panose="02010600030101010101" pitchFamily="2" charset="-122"/>
              </a:rPr>
              <a:t>优秀队员代表：唐铭锴同学</a:t>
            </a:r>
          </a:p>
        </p:txBody>
      </p:sp>
      <p:pic>
        <p:nvPicPr>
          <p:cNvPr id="129026" name="内容占位符 1" descr="唐铭锴 被评为2018校十大创新人物"/>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0325" y="1106488"/>
            <a:ext cx="3208338" cy="4733925"/>
          </a:xfrm>
        </p:spPr>
      </p:pic>
      <p:pic>
        <p:nvPicPr>
          <p:cNvPr id="129027" name="内容占位符 3" descr="39725281240_ba396afcf3_b"/>
          <p:cNvPicPr>
            <a:picLocks noGrp="1" noChangeAspect="1"/>
          </p:cNvPicPr>
          <p:nvPr/>
        </p:nvPicPr>
        <p:blipFill>
          <a:blip r:embed="rId3" cstate="screen">
            <a:extLst>
              <a:ext uri="{28A0092B-C50C-407E-A947-70E740481C1C}">
                <a14:useLocalDpi xmlns:a14="http://schemas.microsoft.com/office/drawing/2010/main"/>
              </a:ext>
            </a:extLst>
          </a:blip>
          <a:stretch>
            <a:fillRect/>
          </a:stretch>
        </p:blipFill>
        <p:spPr>
          <a:xfrm>
            <a:off x="3375025" y="893763"/>
            <a:ext cx="4687888" cy="3127375"/>
          </a:xfrm>
          <a:prstGeom prst="rect">
            <a:avLst/>
          </a:prstGeom>
          <a:noFill/>
          <a:ln w="9525">
            <a:noFill/>
          </a:ln>
        </p:spPr>
      </p:pic>
      <p:pic>
        <p:nvPicPr>
          <p:cNvPr id="129028" name="内容占位符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5025" y="3854450"/>
            <a:ext cx="3797300" cy="2847975"/>
          </a:xfrm>
          <a:prstGeom prst="rect">
            <a:avLst/>
          </a:prstGeom>
          <a:noFill/>
          <a:ln w="9525">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
          <p:cNvSpPr>
            <a:spLocks noGrp="1"/>
          </p:cNvSpPr>
          <p:nvPr>
            <p:ph type="title"/>
          </p:nvPr>
        </p:nvSpPr>
        <p:spPr/>
        <p:txBody>
          <a:bodyPr anchor="ctr" anchorCtr="0"/>
          <a:lstStyle/>
          <a:p>
            <a:r>
              <a:rPr lang="zh-CN" altLang="en-US" sz="3200">
                <a:ea typeface="宋体" panose="02010600030101010101" pitchFamily="2" charset="-122"/>
              </a:rPr>
              <a:t>唐铭锴同学简介</a:t>
            </a:r>
          </a:p>
        </p:txBody>
      </p:sp>
      <p:sp>
        <p:nvSpPr>
          <p:cNvPr id="110595" name="文本占位符 335874"/>
          <p:cNvSpPr>
            <a:spLocks noGrp="1"/>
          </p:cNvSpPr>
          <p:nvPr>
            <p:ph idx="4294967295"/>
          </p:nvPr>
        </p:nvSpPr>
        <p:spPr>
          <a:xfrm>
            <a:off x="158750" y="1106488"/>
            <a:ext cx="8229600" cy="4733925"/>
          </a:xfrm>
        </p:spPr>
        <p:txBody>
          <a:bodyPr anchor="t"/>
          <a:lstStyle/>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集训队队长，</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sym typeface="+mn-ea"/>
              </a:rPr>
              <a:t>ACM</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sym typeface="+mn-ea"/>
              </a:rPr>
              <a:t>协会会长</a:t>
            </a:r>
            <a:endParaRPr kumimoji="0" lang="zh-CN" altLang="en-US" sz="2400" b="1" i="0" u="none" strike="noStrike" kern="1200" cap="none" spc="0" normalizeH="0" baseline="0" noProof="1">
              <a:solidFill>
                <a:srgbClr val="000000"/>
              </a:solidFill>
              <a:latin typeface="+mn-lt"/>
              <a:ea typeface="宋体" panose="02010600030101010101" pitchFamily="2" charset="-122"/>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大一到大三，绩点两次年级第一，</a:t>
            </a: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   一次第五；综合测评三次第一</a:t>
            </a: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   三次获得国家奖学金，校</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“2016</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科技</a:t>
            </a: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   创新之星</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，校</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明动奖学金一等奖</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a:t>
            </a: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   校</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“2018</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十佳大学生</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，校</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“2018</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十大</a:t>
            </a: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   创新人物</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a:t>
            </a: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两次</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Final</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6</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次捧杯，累计获得</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ICPC CCPC</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金奖</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9</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枚。创造了广工</a:t>
            </a:r>
            <a:r>
              <a:rPr kumimoji="0" lang="en-US" altLang="zh-CN" sz="2400" b="1" i="0" u="none" strike="noStrike" kern="1200" cap="none" spc="0" normalizeH="0" baseline="0" noProof="1">
                <a:solidFill>
                  <a:srgbClr val="000000"/>
                </a:solidFill>
                <a:latin typeface="+mn-lt"/>
                <a:ea typeface="宋体" panose="02010600030101010101" pitchFamily="2" charset="-122"/>
                <a:cs typeface="+mn-cs"/>
              </a:rPr>
              <a:t>ACM</a:t>
            </a: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历史最好成绩</a:t>
            </a: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400" b="1" i="0" u="none" strike="noStrike" kern="1200" cap="none" spc="0" normalizeH="0" baseline="0" noProof="1">
                <a:solidFill>
                  <a:srgbClr val="000000"/>
                </a:solidFill>
                <a:latin typeface="+mn-lt"/>
                <a:ea typeface="宋体" panose="02010600030101010101" pitchFamily="2" charset="-122"/>
                <a:cs typeface="+mn-cs"/>
              </a:rPr>
              <a:t>以全额奖学金在香港科技大学就读硕博连读。往年只有清北和华东五校学生才可以申请获批</a:t>
            </a: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400" b="1" i="0" u="none" strike="noStrike" kern="1200" cap="none" spc="0" normalizeH="0" baseline="0" noProof="1">
              <a:solidFill>
                <a:srgbClr val="000000"/>
              </a:solidFill>
              <a:latin typeface="+mn-lt"/>
              <a:ea typeface="宋体" panose="02010600030101010101" pitchFamily="2" charset="-122"/>
              <a:cs typeface="+mn-cs"/>
            </a:endParaRPr>
          </a:p>
        </p:txBody>
      </p:sp>
      <p:pic>
        <p:nvPicPr>
          <p:cNvPr id="130051" name="内容占位符 5" descr="E4307938-AC09-4388-9E58-05FA3E4D884A_org"/>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680075" y="238125"/>
            <a:ext cx="2952750" cy="3937000"/>
          </a:xfr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标题 1"/>
          <p:cNvSpPr>
            <a:spLocks noGrp="1"/>
          </p:cNvSpPr>
          <p:nvPr>
            <p:ph type="title"/>
          </p:nvPr>
        </p:nvSpPr>
        <p:spPr/>
        <p:txBody>
          <a:bodyPr anchor="ctr" anchorCtr="0"/>
          <a:lstStyle/>
          <a:p>
            <a:r>
              <a:rPr lang="zh-CN" altLang="en-US">
                <a:ea typeface="宋体" panose="02010600030101010101" pitchFamily="2" charset="-122"/>
              </a:rPr>
              <a:t>优秀队员代表</a:t>
            </a:r>
          </a:p>
        </p:txBody>
      </p:sp>
      <p:sp>
        <p:nvSpPr>
          <p:cNvPr id="111618" name="内容占位符 2"/>
          <p:cNvSpPr>
            <a:spLocks noGrp="1"/>
          </p:cNvSpPr>
          <p:nvPr>
            <p:ph idx="1"/>
          </p:nvPr>
        </p:nvSpPr>
        <p:spPr/>
        <p:txBody>
          <a:bodyPr anchor="t"/>
          <a:lstStyle/>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800" b="0" i="0" u="none" strike="noStrike" kern="1200" cap="none" spc="0" normalizeH="0" baseline="0" noProof="1">
                <a:solidFill>
                  <a:srgbClr val="000000"/>
                </a:solidFill>
                <a:latin typeface="+mn-lt"/>
                <a:ea typeface="+mn-ea"/>
                <a:cs typeface="+mn-cs"/>
              </a:rPr>
              <a:t>14级队员梁殷浩，</a:t>
            </a: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kern="1200" cap="none" spc="0" normalizeH="0" baseline="0" noProof="1">
                <a:solidFill>
                  <a:srgbClr val="000000"/>
                </a:solidFill>
                <a:latin typeface="+mn-lt"/>
                <a:ea typeface="+mn-ea"/>
                <a:cs typeface="+mn-cs"/>
              </a:rPr>
              <a:t>  管理学院，18年考到</a:t>
            </a: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kern="1200" cap="none" spc="0" normalizeH="0" baseline="0" noProof="1">
                <a:solidFill>
                  <a:srgbClr val="000000"/>
                </a:solidFill>
                <a:latin typeface="+mn-lt"/>
                <a:ea typeface="+mn-ea"/>
                <a:cs typeface="+mn-cs"/>
              </a:rPr>
              <a:t>  华工计算机硕士</a:t>
            </a: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altLang="zh-CN" sz="2800" b="0" i="0" u="none" strike="noStrike" kern="1200" cap="none" spc="0" normalizeH="0" baseline="0" noProof="1">
                <a:solidFill>
                  <a:srgbClr val="000000"/>
                </a:solidFill>
                <a:latin typeface="+mn-lt"/>
                <a:ea typeface="+mn-ea"/>
                <a:cs typeface="+mn-cs"/>
              </a:rPr>
              <a:t>16</a:t>
            </a:r>
            <a:r>
              <a:rPr kumimoji="0" lang="zh-CN" altLang="en-US" sz="2800" b="0" i="0" u="none" strike="noStrike" kern="1200" cap="none" spc="0" normalizeH="0" baseline="0" noProof="1">
                <a:solidFill>
                  <a:srgbClr val="000000"/>
                </a:solidFill>
                <a:latin typeface="+mn-lt"/>
                <a:ea typeface="宋体" panose="02010600030101010101" pitchFamily="2" charset="-122"/>
                <a:cs typeface="+mn-cs"/>
              </a:rPr>
              <a:t>级陈震东，协会会长</a:t>
            </a:r>
          </a:p>
          <a:p>
            <a:pPr marL="0" marR="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kern="1200" cap="none" spc="0" normalizeH="0" baseline="0" noProof="1">
                <a:solidFill>
                  <a:srgbClr val="000000"/>
                </a:solidFill>
                <a:latin typeface="+mn-lt"/>
                <a:ea typeface="宋体" panose="02010600030101010101" pitchFamily="2" charset="-122"/>
                <a:cs typeface="+mn-cs"/>
              </a:rPr>
              <a:t>   17</a:t>
            </a:r>
            <a:r>
              <a:rPr kumimoji="0" lang="zh-CN" altLang="en-US" sz="2800" b="0" i="0" u="none" strike="noStrike" kern="1200" cap="none" spc="0" normalizeH="0" baseline="0" noProof="1">
                <a:solidFill>
                  <a:srgbClr val="000000"/>
                </a:solidFill>
                <a:latin typeface="+mn-lt"/>
                <a:ea typeface="宋体" panose="02010600030101010101" pitchFamily="2" charset="-122"/>
                <a:cs typeface="+mn-cs"/>
              </a:rPr>
              <a:t>年获</a:t>
            </a:r>
            <a:r>
              <a:rPr kumimoji="0" lang="en-US" altLang="zh-CN" sz="2800" b="0" i="0" u="none" strike="noStrike" kern="1200" cap="none" spc="0" normalizeH="0" baseline="0" noProof="1">
                <a:solidFill>
                  <a:srgbClr val="000000"/>
                </a:solidFill>
                <a:latin typeface="+mn-lt"/>
                <a:ea typeface="宋体" panose="02010600030101010101" pitchFamily="2" charset="-122"/>
                <a:cs typeface="+mn-cs"/>
              </a:rPr>
              <a:t>CCPC</a:t>
            </a:r>
            <a:r>
              <a:rPr kumimoji="0" lang="zh-CN" altLang="en-US" sz="2800" b="0" i="0" u="none" strike="noStrike" kern="1200" cap="none" spc="0" normalizeH="0" baseline="0" noProof="1">
                <a:solidFill>
                  <a:srgbClr val="000000"/>
                </a:solidFill>
                <a:latin typeface="+mn-lt"/>
                <a:ea typeface="宋体" panose="02010600030101010101" pitchFamily="2" charset="-122"/>
                <a:cs typeface="+mn-cs"/>
              </a:rPr>
              <a:t>铜奖，</a:t>
            </a:r>
            <a:r>
              <a:rPr kumimoji="0" lang="en-US" altLang="zh-CN" sz="2800" b="0" i="0" u="none" strike="noStrike" kern="1200" cap="none" spc="0" normalizeH="0" baseline="0" noProof="1">
                <a:solidFill>
                  <a:srgbClr val="000000"/>
                </a:solidFill>
                <a:latin typeface="+mn-lt"/>
                <a:ea typeface="宋体" panose="02010600030101010101" pitchFamily="2" charset="-122"/>
                <a:cs typeface="+mn-cs"/>
              </a:rPr>
              <a:t>18</a:t>
            </a:r>
            <a:r>
              <a:rPr kumimoji="0" lang="zh-CN" altLang="en-US" sz="2800" b="0" i="0" u="none" strike="noStrike" kern="1200" cap="none" spc="0" normalizeH="0" baseline="0" noProof="1">
                <a:solidFill>
                  <a:srgbClr val="000000"/>
                </a:solidFill>
                <a:latin typeface="+mn-lt"/>
                <a:ea typeface="宋体" panose="02010600030101010101" pitchFamily="2" charset="-122"/>
                <a:cs typeface="+mn-cs"/>
              </a:rPr>
              <a:t>年</a:t>
            </a:r>
          </a:p>
          <a:p>
            <a:pPr marL="0" marR="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kern="1200" cap="none" spc="0" normalizeH="0" baseline="0" noProof="1">
                <a:solidFill>
                  <a:srgbClr val="000000"/>
                </a:solidFill>
                <a:latin typeface="+mn-lt"/>
                <a:ea typeface="宋体" panose="02010600030101010101" pitchFamily="2" charset="-122"/>
                <a:cs typeface="+mn-cs"/>
              </a:rPr>
              <a:t>   </a:t>
            </a:r>
            <a:r>
              <a:rPr kumimoji="0" lang="zh-CN" altLang="en-US" sz="2800" b="0" i="0" u="none" strike="noStrike" kern="1200" cap="none" spc="0" normalizeH="0" baseline="0" noProof="1">
                <a:solidFill>
                  <a:srgbClr val="000000"/>
                </a:solidFill>
                <a:latin typeface="+mn-lt"/>
                <a:ea typeface="宋体" panose="02010600030101010101" pitchFamily="2" charset="-122"/>
                <a:cs typeface="+mn-cs"/>
              </a:rPr>
              <a:t>亚洲赛徐州站银奖，</a:t>
            </a:r>
            <a:r>
              <a:rPr kumimoji="0" lang="en-US" altLang="zh-CN" sz="2800" b="0" i="0" u="none" strike="noStrike" kern="1200" cap="none" spc="0" normalizeH="0" baseline="0" noProof="1">
                <a:solidFill>
                  <a:srgbClr val="000000"/>
                </a:solidFill>
                <a:latin typeface="+mn-lt"/>
                <a:ea typeface="宋体" panose="02010600030101010101" pitchFamily="2" charset="-122"/>
                <a:cs typeface="+mn-cs"/>
              </a:rPr>
              <a:t> 19</a:t>
            </a:r>
            <a:r>
              <a:rPr kumimoji="0" lang="zh-CN" altLang="en-US" sz="2800" b="0" i="0" u="none" strike="noStrike" kern="1200" cap="none" spc="0" normalizeH="0" baseline="0" noProof="1">
                <a:solidFill>
                  <a:srgbClr val="000000"/>
                </a:solidFill>
                <a:latin typeface="+mn-lt"/>
                <a:ea typeface="宋体" panose="02010600030101010101" pitchFamily="2" charset="-122"/>
                <a:cs typeface="+mn-cs"/>
              </a:rPr>
              <a:t>年亚洲赛获得</a:t>
            </a:r>
            <a:r>
              <a:rPr kumimoji="0" lang="en-US" altLang="zh-CN" sz="2800" b="0" i="0" u="none" strike="noStrike" kern="1200" cap="none" spc="0" normalizeH="0" baseline="0" noProof="1">
                <a:solidFill>
                  <a:srgbClr val="000000"/>
                </a:solidFill>
                <a:latin typeface="+mn-lt"/>
                <a:ea typeface="宋体" panose="02010600030101010101" pitchFamily="2" charset="-122"/>
                <a:cs typeface="+mn-cs"/>
              </a:rPr>
              <a:t>3</a:t>
            </a:r>
            <a:r>
              <a:rPr kumimoji="0" lang="zh-CN" altLang="en-US" sz="2800" b="0" i="0" u="none" strike="noStrike" kern="1200" cap="none" spc="0" normalizeH="0" baseline="0" noProof="1">
                <a:solidFill>
                  <a:srgbClr val="000000"/>
                </a:solidFill>
                <a:latin typeface="+mn-lt"/>
                <a:ea typeface="宋体" panose="02010600030101010101" pitchFamily="2" charset="-122"/>
                <a:cs typeface="+mn-cs"/>
              </a:rPr>
              <a:t>金</a:t>
            </a: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800" b="0" i="0" u="none" strike="noStrike" kern="1200" cap="none" spc="0" normalizeH="0" baseline="0" noProof="1">
                <a:solidFill>
                  <a:srgbClr val="000000"/>
                </a:solidFill>
                <a:latin typeface="+mn-lt"/>
                <a:ea typeface="宋体" panose="02010600030101010101" pitchFamily="2" charset="-122"/>
                <a:cs typeface="+mn-cs"/>
              </a:rPr>
              <a:t>殷浩和震东同学刻苦努力，低调踏实，是队员们学习榜样和励志典型</a:t>
            </a: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800" b="0" i="0" u="none" strike="noStrike" kern="1200" cap="none" spc="0" normalizeH="0" baseline="0" noProof="1">
              <a:solidFill>
                <a:srgbClr val="000000"/>
              </a:solidFill>
              <a:latin typeface="+mn-lt"/>
              <a:ea typeface="宋体" panose="02010600030101010101" pitchFamily="2" charset="-122"/>
              <a:cs typeface="+mn-cs"/>
            </a:endParaRPr>
          </a:p>
        </p:txBody>
      </p:sp>
      <p:pic>
        <p:nvPicPr>
          <p:cNvPr id="131075" name="图片 1" descr="C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8500" y="423863"/>
            <a:ext cx="4371975" cy="3278187"/>
          </a:xfrm>
          <a:prstGeom prst="rect">
            <a:avLst/>
          </a:prstGeom>
          <a:noFill/>
          <a:ln w="9525">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ea typeface="宋体" panose="02010600030101010101" pitchFamily="2" charset="-122"/>
                <a:sym typeface="+mn-ea"/>
              </a:rPr>
              <a:t>优秀队员代表</a:t>
            </a:r>
            <a:endParaRPr lang="zh-CN" altLang="en-US"/>
          </a:p>
        </p:txBody>
      </p:sp>
      <p:sp>
        <p:nvSpPr>
          <p:cNvPr id="3" name="内容占位符 2"/>
          <p:cNvSpPr>
            <a:spLocks noGrp="1"/>
          </p:cNvSpPr>
          <p:nvPr>
            <p:ph idx="1"/>
          </p:nvPr>
        </p:nvSpPr>
        <p:spPr>
          <a:xfrm>
            <a:off x="395288" y="1062355"/>
            <a:ext cx="8229600" cy="4733925"/>
          </a:xfrm>
        </p:spPr>
        <p:txBody>
          <a:bodyPr/>
          <a:lstStyle/>
          <a:p>
            <a:r>
              <a:rPr lang="zh-CN" altLang="en-US"/>
              <a:t>牛哥</a:t>
            </a:r>
            <a:r>
              <a:rPr lang="en-US" altLang="zh-CN"/>
              <a:t>——</a:t>
            </a:r>
            <a:r>
              <a:rPr lang="zh-CN" altLang="en-US">
                <a:ea typeface="宋体" panose="02010600030101010101" pitchFamily="2" charset="-122"/>
              </a:rPr>
              <a:t>梁卓楠同学</a:t>
            </a:r>
          </a:p>
          <a:p>
            <a:endParaRPr lang="zh-CN" altLang="en-US" sz="2000">
              <a:ea typeface="宋体" panose="02010600030101010101" pitchFamily="2" charset="-122"/>
            </a:endParaRPr>
          </a:p>
        </p:txBody>
      </p:sp>
      <p:pic>
        <p:nvPicPr>
          <p:cNvPr id="5" name="图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950" y="1628775"/>
            <a:ext cx="6160135" cy="462026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Devour退役贴</a:t>
            </a:r>
          </a:p>
        </p:txBody>
      </p:sp>
      <p:sp>
        <p:nvSpPr>
          <p:cNvPr id="3" name="内容占位符 2"/>
          <p:cNvSpPr>
            <a:spLocks noGrp="1"/>
          </p:cNvSpPr>
          <p:nvPr>
            <p:ph idx="1"/>
          </p:nvPr>
        </p:nvSpPr>
        <p:spPr>
          <a:xfrm>
            <a:off x="394970" y="1268730"/>
            <a:ext cx="8566150" cy="4733925"/>
          </a:xfrm>
        </p:spPr>
        <p:txBody>
          <a:bodyPr/>
          <a:lstStyle/>
          <a:p>
            <a:pPr marL="0" indent="0">
              <a:buNone/>
            </a:pPr>
            <a:r>
              <a:rPr lang="zh-CN" altLang="en-US" sz="2400">
                <a:ea typeface="宋体" panose="02010600030101010101" pitchFamily="2" charset="-122"/>
                <a:sym typeface="+mn-ea"/>
              </a:rPr>
              <a:t>链接：https://mp.weixin.qq.com/s/TkQdb5VjkRczcf4IC329iw</a:t>
            </a:r>
            <a:endParaRPr lang="zh-CN" altLang="en-US" sz="2400">
              <a:ea typeface="宋体" panose="02010600030101010101" pitchFamily="2" charset="-122"/>
            </a:endParaRPr>
          </a:p>
          <a:p>
            <a:r>
              <a:rPr lang="zh-CN" altLang="en-US" sz="2800"/>
              <a:t>夏天和不该奢望的,一起道别了</a:t>
            </a:r>
          </a:p>
          <a:p>
            <a:r>
              <a:rPr lang="zh-CN" altLang="en-US" sz="2800"/>
              <a:t>似乎看到了向我挥手的人,那是梦醒的征兆</a:t>
            </a:r>
          </a:p>
          <a:p>
            <a:r>
              <a:rPr lang="zh-CN" altLang="en-US" sz="2800"/>
              <a:t>还是曾经我与现在的我,道了一声珍重</a:t>
            </a:r>
          </a:p>
          <a:p>
            <a:r>
              <a:rPr lang="zh-CN" altLang="en-US" sz="2800"/>
              <a:t>一段旅途的结束，往往是，另一段旅途的开始</a:t>
            </a:r>
          </a:p>
          <a:p>
            <a:r>
              <a:rPr lang="zh-CN" altLang="en-US" sz="2800"/>
              <a:t>但是如果可以,　我希望永远不会到站</a:t>
            </a:r>
          </a:p>
          <a:p>
            <a:endParaRPr lang="zh-CN" altLang="en-US" sz="2800"/>
          </a:p>
          <a:p>
            <a:r>
              <a:rPr lang="zh-CN" altLang="en-US" sz="2800"/>
              <a:t>下个轮回还打acm</a:t>
            </a:r>
            <a:r>
              <a:rPr lang="en-US" altLang="zh-CN" sz="2800"/>
              <a:t> </a:t>
            </a:r>
            <a:endParaRPr lang="zh-CN" altLang="en-US" sz="2800"/>
          </a:p>
          <a:p>
            <a:r>
              <a:rPr lang="zh-CN" altLang="en-US" sz="2800"/>
              <a:t>山记得登山者,我也会记得山</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223233"/>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规则</a:t>
            </a:r>
          </a:p>
        </p:txBody>
      </p:sp>
      <p:sp>
        <p:nvSpPr>
          <p:cNvPr id="23554" name="文本占位符 223235"/>
          <p:cNvSpPr>
            <a:spLocks noGrp="1"/>
          </p:cNvSpPr>
          <p:nvPr>
            <p:ph idx="4294967295"/>
          </p:nvPr>
        </p:nvSpPr>
        <p:spPr>
          <a:xfrm>
            <a:off x="468313" y="1196975"/>
            <a:ext cx="8207375" cy="4733925"/>
          </a:xfrm>
        </p:spPr>
        <p:txBody>
          <a:bodyPr wrap="square" lIns="91440" tIns="45720" rIns="91440" bIns="45720" anchor="t" anchorCtr="0"/>
          <a:lstStyle/>
          <a:p>
            <a:pPr>
              <a:lnSpc>
                <a:spcPct val="90000"/>
              </a:lnSpc>
            </a:pPr>
            <a:r>
              <a:rPr lang="zh-CN" altLang="en-US" sz="2800" b="1" dirty="0">
                <a:ea typeface="宋体" panose="02010600030101010101" pitchFamily="2" charset="-122"/>
              </a:rPr>
              <a:t>赛事由各大洲区域预赛和全球总决赛两个阶段组成。总决赛一般在</a:t>
            </a:r>
            <a:r>
              <a:rPr lang="en-US" altLang="zh-CN" sz="2800" b="1">
                <a:ea typeface="宋体" panose="02010600030101010101" pitchFamily="2" charset="-122"/>
              </a:rPr>
              <a:t>2-5</a:t>
            </a:r>
            <a:r>
              <a:rPr lang="zh-CN" altLang="en-US" sz="2800" b="1" dirty="0">
                <a:ea typeface="宋体" panose="02010600030101010101" pitchFamily="2" charset="-122"/>
              </a:rPr>
              <a:t>月举行，而区域预赛一般在上一年的</a:t>
            </a:r>
            <a:r>
              <a:rPr lang="en-US" altLang="zh-CN" sz="2800" b="1">
                <a:ea typeface="宋体" panose="02010600030101010101" pitchFamily="2" charset="-122"/>
              </a:rPr>
              <a:t>9-11</a:t>
            </a:r>
            <a:r>
              <a:rPr lang="zh-CN" altLang="en-US" sz="2800" b="1" dirty="0">
                <a:ea typeface="宋体" panose="02010600030101010101" pitchFamily="2" charset="-122"/>
              </a:rPr>
              <a:t>月举行。</a:t>
            </a:r>
          </a:p>
          <a:p>
            <a:pPr>
              <a:lnSpc>
                <a:spcPct val="90000"/>
              </a:lnSpc>
            </a:pPr>
            <a:r>
              <a:rPr lang="zh-CN" altLang="en-US" sz="2800" b="1" dirty="0">
                <a:ea typeface="宋体" panose="02010600030101010101" pitchFamily="2" charset="-122"/>
              </a:rPr>
              <a:t>各大洲区域赛选拔出大概</a:t>
            </a:r>
            <a:r>
              <a:rPr lang="en-US" altLang="zh-CN" sz="2800" b="1">
                <a:ea typeface="宋体" panose="02010600030101010101" pitchFamily="2" charset="-122"/>
              </a:rPr>
              <a:t>100</a:t>
            </a:r>
            <a:r>
              <a:rPr lang="zh-CN" altLang="en-US" sz="2800" b="1" dirty="0">
                <a:ea typeface="宋体" panose="02010600030101010101" pitchFamily="2" charset="-122"/>
              </a:rPr>
              <a:t>多个队伍参加全球总决赛。一个大学可以有多支队伍参加区域预赛，但只能有一支队伍参加全球总决赛。</a:t>
            </a:r>
            <a:r>
              <a:rPr lang="zh-CN" altLang="en-US" sz="2800" b="1">
                <a:ea typeface="宋体" panose="02010600030101010101" pitchFamily="2" charset="-122"/>
              </a:rPr>
              <a:t> </a:t>
            </a:r>
            <a:endParaRPr lang="en-US" altLang="zh-CN" sz="2800" b="1">
              <a:ea typeface="宋体" panose="02010600030101010101" pitchFamily="2" charset="-122"/>
            </a:endParaRPr>
          </a:p>
          <a:p>
            <a:pPr>
              <a:lnSpc>
                <a:spcPct val="90000"/>
              </a:lnSpc>
            </a:pPr>
            <a:r>
              <a:rPr lang="zh-CN" altLang="en-US" sz="2800" b="1" dirty="0">
                <a:ea typeface="宋体" panose="02010600030101010101" pitchFamily="2" charset="-122"/>
              </a:rPr>
              <a:t>全球总决赛第一名将获得奖杯一座，另外设置</a:t>
            </a:r>
            <a:r>
              <a:rPr lang="en-US" altLang="zh-CN" sz="2800" b="1">
                <a:ea typeface="宋体" panose="02010600030101010101" pitchFamily="2" charset="-122"/>
              </a:rPr>
              <a:t>4</a:t>
            </a:r>
            <a:r>
              <a:rPr lang="zh-CN" altLang="en-US" sz="2800" b="1" dirty="0">
                <a:ea typeface="宋体" panose="02010600030101010101" pitchFamily="2" charset="-122"/>
              </a:rPr>
              <a:t>金</a:t>
            </a:r>
            <a:r>
              <a:rPr lang="en-US" altLang="zh-CN" sz="2800" b="1">
                <a:ea typeface="宋体" panose="02010600030101010101" pitchFamily="2" charset="-122"/>
              </a:rPr>
              <a:t>4</a:t>
            </a:r>
            <a:r>
              <a:rPr lang="zh-CN" altLang="en-US" sz="2800" b="1" dirty="0">
                <a:ea typeface="宋体" panose="02010600030101010101" pitchFamily="2" charset="-122"/>
              </a:rPr>
              <a:t>银</a:t>
            </a:r>
            <a:r>
              <a:rPr lang="en-US" altLang="zh-CN" sz="2800" b="1">
                <a:ea typeface="宋体" panose="02010600030101010101" pitchFamily="2" charset="-122"/>
              </a:rPr>
              <a:t>4</a:t>
            </a:r>
            <a:r>
              <a:rPr lang="zh-CN" altLang="en-US" sz="2800" b="1" dirty="0">
                <a:ea typeface="宋体" panose="02010600030101010101" pitchFamily="2" charset="-122"/>
              </a:rPr>
              <a:t>铜。 解题数中等有排名，中等以下的队伍会得到优胜奖</a:t>
            </a:r>
            <a:r>
              <a:rPr lang="en-US" altLang="zh-CN" sz="2800" b="1">
                <a:ea typeface="宋体" panose="02010600030101010101" pitchFamily="2" charset="-122"/>
              </a:rPr>
              <a:t>.</a:t>
            </a:r>
            <a:endParaRPr lang="zh-CN" altLang="en-US" sz="2800" b="1" dirty="0">
              <a:ea typeface="宋体" panose="02010600030101010101" pitchFamily="2"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335873"/>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主力队员优惠政策</a:t>
            </a:r>
          </a:p>
        </p:txBody>
      </p:sp>
      <p:sp>
        <p:nvSpPr>
          <p:cNvPr id="132098" name="文本占位符 335874"/>
          <p:cNvSpPr>
            <a:spLocks noGrp="1"/>
          </p:cNvSpPr>
          <p:nvPr>
            <p:ph idx="4294967295"/>
          </p:nvPr>
        </p:nvSpPr>
        <p:spPr/>
        <p:txBody>
          <a:bodyPr anchor="t" anchorCtr="0"/>
          <a:lstStyle/>
          <a:p>
            <a:r>
              <a:rPr lang="zh-CN" altLang="en-US" b="1" dirty="0">
                <a:ea typeface="宋体" panose="02010600030101010101" pitchFamily="2" charset="-122"/>
              </a:rPr>
              <a:t>课程平时成绩经教练批准，可以直接判为优秀</a:t>
            </a:r>
          </a:p>
          <a:p>
            <a:r>
              <a:rPr lang="zh-CN" altLang="en-US" b="1" dirty="0">
                <a:ea typeface="宋体" panose="02010600030101010101" pitchFamily="2" charset="-122"/>
              </a:rPr>
              <a:t>有社会实践和校内社会实践加分</a:t>
            </a:r>
          </a:p>
          <a:p>
            <a:r>
              <a:rPr lang="zh-CN" altLang="en-US" b="1" dirty="0">
                <a:ea typeface="宋体" panose="02010600030101010101" pitchFamily="2" charset="-122"/>
              </a:rPr>
              <a:t>有竞赛获奖加分</a:t>
            </a:r>
          </a:p>
          <a:p>
            <a:r>
              <a:rPr lang="zh-CN" altLang="en-US" b="1" dirty="0">
                <a:ea typeface="宋体" panose="02010600030101010101" pitchFamily="2" charset="-122"/>
              </a:rPr>
              <a:t>有在学生团体中担任干部对应加分</a:t>
            </a:r>
          </a:p>
        </p:txBody>
      </p:sp>
      <p:sp>
        <p:nvSpPr>
          <p:cNvPr id="132099"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353281"/>
          <p:cNvSpPr>
            <a:spLocks noGrp="1"/>
          </p:cNvSpPr>
          <p:nvPr>
            <p:ph type="title"/>
          </p:nvPr>
        </p:nvSpPr>
        <p:spPr/>
        <p:txBody>
          <a:bodyPr anchor="ctr" anchorCtr="0"/>
          <a:lstStyle/>
          <a:p>
            <a:r>
              <a:rPr lang="zh-CN" altLang="en-US" dirty="0">
                <a:ea typeface="宋体" panose="02010600030101010101" pitchFamily="2" charset="-122"/>
              </a:rPr>
              <a:t>女生有特殊优惠</a:t>
            </a:r>
          </a:p>
        </p:txBody>
      </p:sp>
      <p:sp>
        <p:nvSpPr>
          <p:cNvPr id="133122" name="文本占位符 353282"/>
          <p:cNvSpPr>
            <a:spLocks noGrp="1"/>
          </p:cNvSpPr>
          <p:nvPr>
            <p:ph idx="4294967295"/>
          </p:nvPr>
        </p:nvSpPr>
        <p:spPr>
          <a:xfrm>
            <a:off x="323850" y="1268413"/>
            <a:ext cx="4572000" cy="4733925"/>
          </a:xfrm>
        </p:spPr>
        <p:txBody>
          <a:bodyPr anchor="t" anchorCtr="0"/>
          <a:lstStyle/>
          <a:p>
            <a:r>
              <a:rPr lang="zh-CN" altLang="en-US" sz="2800" b="1" dirty="0">
                <a:ea typeface="宋体" panose="02010600030101010101" pitchFamily="2" charset="-122"/>
              </a:rPr>
              <a:t>女生有特殊优惠</a:t>
            </a:r>
          </a:p>
          <a:p>
            <a:pPr lvl="1"/>
            <a:r>
              <a:rPr lang="zh-CN" altLang="en-US" sz="2400" b="1" dirty="0">
                <a:ea typeface="宋体" panose="02010600030101010101" pitchFamily="2" charset="-122"/>
              </a:rPr>
              <a:t>最佳女生奖品丰厚</a:t>
            </a:r>
          </a:p>
          <a:p>
            <a:pPr lvl="1"/>
            <a:r>
              <a:rPr lang="zh-CN" altLang="en-US" sz="2400" b="1" dirty="0">
                <a:ea typeface="宋体" panose="02010600030101010101" pitchFamily="2" charset="-122"/>
              </a:rPr>
              <a:t>女生过生日教练送蛋糕一个、电影票两张，可以选一个帅哥陪看电影</a:t>
            </a:r>
          </a:p>
          <a:p>
            <a:r>
              <a:rPr lang="zh-CN" altLang="en-US" sz="2800" b="1" dirty="0">
                <a:ea typeface="宋体" panose="02010600030101010101" pitchFamily="2" charset="-122"/>
              </a:rPr>
              <a:t>效果：女生基本内部消化</a:t>
            </a:r>
          </a:p>
          <a:p>
            <a:pPr lvl="1"/>
            <a:r>
              <a:rPr lang="en-US" altLang="zh-CN" sz="2400" b="1">
                <a:ea typeface="宋体" panose="02010600030101010101" pitchFamily="2" charset="-122"/>
              </a:rPr>
              <a:t>12</a:t>
            </a:r>
            <a:r>
              <a:rPr lang="zh-CN" altLang="en-US" sz="2400" b="1" dirty="0">
                <a:ea typeface="宋体" panose="02010600030101010101" pitchFamily="2" charset="-122"/>
              </a:rPr>
              <a:t>级陈静</a:t>
            </a:r>
            <a:r>
              <a:rPr lang="en-US" altLang="zh-CN" sz="2400" b="1">
                <a:ea typeface="宋体" panose="02010600030101010101" pitchFamily="2" charset="-122"/>
              </a:rPr>
              <a:t>11</a:t>
            </a:r>
            <a:r>
              <a:rPr lang="zh-CN" altLang="en-US" sz="2400" b="1" dirty="0">
                <a:ea typeface="宋体" panose="02010600030101010101" pitchFamily="2" charset="-122"/>
              </a:rPr>
              <a:t>级陈敏</a:t>
            </a:r>
          </a:p>
          <a:p>
            <a:pPr lvl="1"/>
            <a:r>
              <a:rPr lang="en-US" altLang="zh-CN" sz="2400" b="1">
                <a:ea typeface="宋体" panose="02010600030101010101" pitchFamily="2" charset="-122"/>
              </a:rPr>
              <a:t>13</a:t>
            </a:r>
            <a:r>
              <a:rPr lang="zh-CN" altLang="en-US" sz="2400" b="1" dirty="0">
                <a:ea typeface="宋体" panose="02010600030101010101" pitchFamily="2" charset="-122"/>
              </a:rPr>
              <a:t>级林虹</a:t>
            </a:r>
            <a:r>
              <a:rPr lang="en-US" altLang="zh-CN" sz="2400" b="1">
                <a:ea typeface="宋体" panose="02010600030101010101" pitchFamily="2" charset="-122"/>
              </a:rPr>
              <a:t>13</a:t>
            </a:r>
            <a:r>
              <a:rPr lang="zh-CN" altLang="en-US" sz="2400" b="1" dirty="0">
                <a:ea typeface="宋体" panose="02010600030101010101" pitchFamily="2" charset="-122"/>
              </a:rPr>
              <a:t>级刘同奇</a:t>
            </a:r>
          </a:p>
          <a:p>
            <a:pPr lvl="1">
              <a:buNone/>
            </a:pPr>
            <a:endParaRPr lang="zh-CN" altLang="en-US" sz="2400" dirty="0">
              <a:ea typeface="宋体" panose="02010600030101010101" pitchFamily="2" charset="-122"/>
            </a:endParaRPr>
          </a:p>
        </p:txBody>
      </p:sp>
      <p:pic>
        <p:nvPicPr>
          <p:cNvPr id="133123" name="图片 353283" descr="陈静生日 "/>
          <p:cNvPicPr>
            <a:picLocks noChangeAspect="1"/>
          </p:cNvPicPr>
          <p:nvPr/>
        </p:nvPicPr>
        <p:blipFill>
          <a:blip r:embed="rId2"/>
          <a:stretch>
            <a:fillRect/>
          </a:stretch>
        </p:blipFill>
        <p:spPr>
          <a:xfrm>
            <a:off x="4787900" y="692150"/>
            <a:ext cx="2657475" cy="4591050"/>
          </a:xfrm>
          <a:prstGeom prst="rect">
            <a:avLst/>
          </a:prstGeom>
          <a:noFill/>
          <a:ln w="9525">
            <a:noFill/>
          </a:ln>
        </p:spPr>
      </p:pic>
      <p:sp>
        <p:nvSpPr>
          <p:cNvPr id="133124" name="文本框 353284"/>
          <p:cNvSpPr txBox="1"/>
          <p:nvPr/>
        </p:nvSpPr>
        <p:spPr>
          <a:xfrm>
            <a:off x="5003800" y="5373688"/>
            <a:ext cx="1708150" cy="457200"/>
          </a:xfrm>
          <a:prstGeom prst="rect">
            <a:avLst/>
          </a:prstGeom>
          <a:noFill/>
          <a:ln w="12700">
            <a:noFill/>
          </a:ln>
        </p:spPr>
        <p:txBody>
          <a:bodyPr wrap="none" anchor="t" anchorCtr="0">
            <a:spAutoFit/>
          </a:bodyPr>
          <a:lstStyle/>
          <a:p>
            <a:pPr marL="342900" indent="-342900" algn="ctr"/>
            <a:r>
              <a:rPr lang="zh-CN" altLang="en-US" sz="2400" dirty="0">
                <a:solidFill>
                  <a:srgbClr val="333333"/>
                </a:solidFill>
                <a:latin typeface="Times New Roman" panose="02020603050405020304" pitchFamily="18" charset="0"/>
                <a:ea typeface="宋体" panose="02010600030101010101" pitchFamily="2" charset="-122"/>
              </a:rPr>
              <a:t>某女生生日</a:t>
            </a:r>
          </a:p>
        </p:txBody>
      </p:sp>
      <p:pic>
        <p:nvPicPr>
          <p:cNvPr id="133125" name="图片 89092" descr="5705272330455679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7050" y="3473450"/>
            <a:ext cx="2538413" cy="3384550"/>
          </a:xfrm>
          <a:prstGeom prst="rect">
            <a:avLst/>
          </a:prstGeom>
          <a:noFill/>
          <a:ln w="9525">
            <a:noFill/>
          </a:ln>
        </p:spPr>
      </p:pic>
      <p:sp>
        <p:nvSpPr>
          <p:cNvPr id="133126" name="页脚占位符 1"/>
          <p:cNvSpPr/>
          <p:nvPr/>
        </p:nvSpPr>
        <p:spPr>
          <a:xfrm>
            <a:off x="2339975"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标题 223233"/>
          <p:cNvSpPr>
            <a:spLocks noGrp="1"/>
          </p:cNvSpPr>
          <p:nvPr>
            <p:ph type="title"/>
          </p:nvPr>
        </p:nvSpPr>
        <p:spPr>
          <a:xfrm>
            <a:off x="323850" y="188913"/>
            <a:ext cx="8399463" cy="868362"/>
          </a:xfrm>
        </p:spPr>
        <p:txBody>
          <a:bodyPr anchor="ctr" anchorCtr="0"/>
          <a:lstStyle/>
          <a:p>
            <a:r>
              <a:rPr lang="zh-CN" altLang="en-US" sz="3600" dirty="0">
                <a:ea typeface="宋体" panose="02010600030101010101" pitchFamily="2" charset="-122"/>
              </a:rPr>
              <a:t>鼓励队员和外校女生联谊，挖墙脚</a:t>
            </a:r>
          </a:p>
        </p:txBody>
      </p:sp>
      <p:sp>
        <p:nvSpPr>
          <p:cNvPr id="223235" name="内容占位符 223234"/>
          <p:cNvSpPr>
            <a:spLocks noGrp="1"/>
          </p:cNvSpPr>
          <p:nvPr>
            <p:ph idx="1"/>
          </p:nvPr>
        </p:nvSpPr>
        <p:spPr>
          <a:xfrm>
            <a:off x="0" y="1125538"/>
            <a:ext cx="8243888" cy="1728787"/>
          </a:xfrm>
        </p:spPr>
        <p:txBody>
          <a:bodyPr anchor="t" anchorCtr="0"/>
          <a:lstStyle/>
          <a:p>
            <a:r>
              <a:rPr lang="zh-CN" altLang="en-US" sz="2400" dirty="0">
                <a:ea typeface="宋体" panose="02010600030101010101" pitchFamily="2" charset="-122"/>
              </a:rPr>
              <a:t>在外地比赛期间能约出中学女同学吃饭，教练报销餐费</a:t>
            </a:r>
            <a:r>
              <a:rPr lang="en-US" altLang="zh-CN" sz="2400" dirty="0">
                <a:ea typeface="宋体" panose="02010600030101010101" pitchFamily="2" charset="-122"/>
              </a:rPr>
              <a:t> </a:t>
            </a:r>
          </a:p>
          <a:p>
            <a:r>
              <a:rPr lang="zh-CN" altLang="en-US" sz="2400" dirty="0">
                <a:ea typeface="宋体" panose="02010600030101010101" pitchFamily="2" charset="-122"/>
              </a:rPr>
              <a:t>我校</a:t>
            </a:r>
            <a:r>
              <a:rPr lang="en-US" altLang="zh-CN" sz="2400">
                <a:ea typeface="宋体" panose="02010600030101010101" pitchFamily="2" charset="-122"/>
              </a:rPr>
              <a:t>LXZ</a:t>
            </a:r>
            <a:r>
              <a:rPr lang="zh-CN" altLang="en-US" sz="2400" dirty="0">
                <a:ea typeface="宋体" panose="02010600030101010101" pitchFamily="2" charset="-122"/>
              </a:rPr>
              <a:t>同学和**学院美女联谊成功，据说还经常晒晒狗粮，教练给予该同学严重表扬并提醒大家照顾好自己女队员</a:t>
            </a:r>
            <a:r>
              <a:rPr lang="en-US" altLang="zh-CN" sz="2400">
                <a:ea typeface="宋体" panose="02010600030101010101" pitchFamily="2" charset="-122"/>
              </a:rPr>
              <a:t>…..</a:t>
            </a:r>
            <a:endParaRPr lang="en-US" altLang="zh-CN" sz="2800">
              <a:ea typeface="宋体" panose="02010600030101010101" pitchFamily="2" charset="-122"/>
            </a:endParaRPr>
          </a:p>
          <a:p>
            <a:endParaRPr lang="zh-CN" altLang="en-US" sz="2800" dirty="0">
              <a:ea typeface="宋体" panose="02010600030101010101" pitchFamily="2" charset="-122"/>
            </a:endParaRPr>
          </a:p>
          <a:p>
            <a:endParaRPr lang="zh-CN" altLang="en-US" sz="2800" dirty="0">
              <a:ea typeface="宋体" panose="02010600030101010101" pitchFamily="2" charset="-122"/>
            </a:endParaRPr>
          </a:p>
          <a:p>
            <a:endParaRPr lang="zh-CN" altLang="en-US" dirty="0">
              <a:ea typeface="宋体" panose="02010600030101010101" pitchFamily="2" charset="-122"/>
            </a:endParaRPr>
          </a:p>
          <a:p>
            <a:endParaRPr lang="zh-CN" altLang="en-US" dirty="0">
              <a:ea typeface="宋体" panose="02010600030101010101" pitchFamily="2" charset="-122"/>
            </a:endParaRPr>
          </a:p>
          <a:p>
            <a:endParaRPr lang="zh-CN" altLang="en-US" dirty="0">
              <a:ea typeface="宋体" panose="02010600030101010101" pitchFamily="2" charset="-122"/>
            </a:endParaRPr>
          </a:p>
        </p:txBody>
      </p:sp>
      <p:sp>
        <p:nvSpPr>
          <p:cNvPr id="134147" name="文本框 223235"/>
          <p:cNvSpPr txBox="1"/>
          <p:nvPr/>
        </p:nvSpPr>
        <p:spPr>
          <a:xfrm>
            <a:off x="611188" y="5734050"/>
            <a:ext cx="3740150" cy="701675"/>
          </a:xfrm>
          <a:prstGeom prst="rect">
            <a:avLst/>
          </a:prstGeom>
          <a:noFill/>
          <a:ln w="9525">
            <a:noFill/>
          </a:ln>
        </p:spPr>
        <p:txBody>
          <a:bodyPr anchor="t" anchorCtr="0">
            <a:spAutoFit/>
          </a:bodyPr>
          <a:lstStyle/>
          <a:p>
            <a:pPr>
              <a:spcBef>
                <a:spcPct val="20000"/>
              </a:spcBef>
            </a:pPr>
            <a:r>
              <a:rPr lang="zh-CN" altLang="en-US" dirty="0">
                <a:solidFill>
                  <a:srgbClr val="000000"/>
                </a:solidFill>
                <a:latin typeface="Arial" panose="020B0604020202020204" pitchFamily="34" charset="0"/>
                <a:ea typeface="宋体" panose="02010600030101010101" pitchFamily="2" charset="-122"/>
              </a:rPr>
              <a:t> </a:t>
            </a:r>
          </a:p>
          <a:p>
            <a:endParaRPr lang="zh-CN" altLang="en-US" dirty="0">
              <a:latin typeface="Arial" panose="020B0604020202020204" pitchFamily="34" charset="0"/>
              <a:ea typeface="宋体" panose="02010600030101010101" pitchFamily="2" charset="-122"/>
            </a:endParaRPr>
          </a:p>
        </p:txBody>
      </p:sp>
      <p:sp>
        <p:nvSpPr>
          <p:cNvPr id="134148" name="文本框 223236"/>
          <p:cNvSpPr txBox="1"/>
          <p:nvPr/>
        </p:nvSpPr>
        <p:spPr>
          <a:xfrm>
            <a:off x="611188" y="5734050"/>
            <a:ext cx="3740150" cy="396875"/>
          </a:xfrm>
          <a:prstGeom prst="rect">
            <a:avLst/>
          </a:prstGeom>
          <a:noFill/>
          <a:ln w="9525">
            <a:noFill/>
          </a:ln>
        </p:spPr>
        <p:txBody>
          <a:bodyPr anchor="t" anchorCtr="0">
            <a:spAutoFit/>
          </a:bodyPr>
          <a:lstStyle/>
          <a:p>
            <a:pPr>
              <a:spcBef>
                <a:spcPct val="20000"/>
              </a:spcBef>
            </a:pPr>
            <a:r>
              <a:rPr lang="zh-CN" altLang="en-US" dirty="0">
                <a:solidFill>
                  <a:srgbClr val="000000"/>
                </a:solidFill>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pic>
        <p:nvPicPr>
          <p:cNvPr id="101381" name="图片 22323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59338" y="4292600"/>
            <a:ext cx="2663825" cy="1693863"/>
          </a:xfrm>
          <a:prstGeom prst="rect">
            <a:avLst/>
          </a:prstGeom>
          <a:noFill/>
          <a:ln w="9525">
            <a:noFill/>
          </a:ln>
        </p:spPr>
      </p:pic>
      <p:pic>
        <p:nvPicPr>
          <p:cNvPr id="101382" name="图片 2232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9338" y="2708275"/>
            <a:ext cx="2592387" cy="1724025"/>
          </a:xfrm>
          <a:prstGeom prst="rect">
            <a:avLst/>
          </a:prstGeom>
          <a:noFill/>
          <a:ln w="9525">
            <a:noFill/>
          </a:ln>
        </p:spPr>
      </p:pic>
      <p:pic>
        <p:nvPicPr>
          <p:cNvPr id="101383" name="图片 223239" descr="IMG_28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525" y="2780665"/>
            <a:ext cx="3947160" cy="2961640"/>
          </a:xfrm>
          <a:prstGeom prst="rect">
            <a:avLst/>
          </a:prstGeom>
          <a:noFill/>
          <a:ln w="9525">
            <a:noFill/>
          </a:ln>
        </p:spPr>
      </p:pic>
      <p:sp>
        <p:nvSpPr>
          <p:cNvPr id="223241" name="文本框 223240"/>
          <p:cNvSpPr txBox="1"/>
          <p:nvPr/>
        </p:nvSpPr>
        <p:spPr>
          <a:xfrm>
            <a:off x="539750" y="5805488"/>
            <a:ext cx="3959225" cy="701675"/>
          </a:xfrm>
          <a:prstGeom prst="rect">
            <a:avLst/>
          </a:prstGeom>
          <a:noFill/>
          <a:ln w="9525">
            <a:noFill/>
          </a:ln>
        </p:spPr>
        <p:txBody>
          <a:bodyPr anchor="t" anchorCtr="0">
            <a:spAutoFit/>
          </a:bodyPr>
          <a:lstStyle/>
          <a:p>
            <a:pPr>
              <a:spcBef>
                <a:spcPct val="20000"/>
              </a:spcBef>
            </a:pPr>
            <a:r>
              <a:rPr lang="zh-CN" altLang="en-US" b="1" dirty="0">
                <a:solidFill>
                  <a:srgbClr val="333333"/>
                </a:solidFill>
                <a:latin typeface="Arial" panose="020B0604020202020204" pitchFamily="34" charset="0"/>
                <a:ea typeface="宋体" panose="02010600030101010101" pitchFamily="2" charset="-122"/>
              </a:rPr>
              <a:t>北京比赛期间和周老师弟子联谊</a:t>
            </a:r>
          </a:p>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3235">
                                            <p:txEl>
                                              <p:pRg st="0" end="0"/>
                                            </p:txEl>
                                          </p:spTgt>
                                        </p:tgtEl>
                                        <p:attrNameLst>
                                          <p:attrName>style.visibility</p:attrName>
                                        </p:attrNameLst>
                                      </p:cBhvr>
                                      <p:to>
                                        <p:strVal val="visible"/>
                                      </p:to>
                                    </p:set>
                                    <p:animEffect transition="in" filter="blinds(horizontal)">
                                      <p:cBhvr>
                                        <p:cTn id="7" dur="500"/>
                                        <p:tgtEl>
                                          <p:spTgt spid="223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3235">
                                            <p:txEl>
                                              <p:pRg st="1" end="1"/>
                                            </p:txEl>
                                          </p:spTgt>
                                        </p:tgtEl>
                                        <p:attrNameLst>
                                          <p:attrName>style.visibility</p:attrName>
                                        </p:attrNameLst>
                                      </p:cBhvr>
                                      <p:to>
                                        <p:strVal val="visible"/>
                                      </p:to>
                                    </p:set>
                                    <p:animEffect transition="in" filter="blinds(horizontal)">
                                      <p:cBhvr>
                                        <p:cTn id="12" dur="500"/>
                                        <p:tgtEl>
                                          <p:spTgt spid="2232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1383"/>
                                        </p:tgtEl>
                                        <p:attrNameLst>
                                          <p:attrName>style.visibility</p:attrName>
                                        </p:attrNameLst>
                                      </p:cBhvr>
                                      <p:to>
                                        <p:strVal val="visible"/>
                                      </p:to>
                                    </p:set>
                                    <p:anim calcmode="lin" valueType="num">
                                      <p:cBhvr additive="base">
                                        <p:cTn id="17" dur="500" fill="hold"/>
                                        <p:tgtEl>
                                          <p:spTgt spid="101383"/>
                                        </p:tgtEl>
                                        <p:attrNameLst>
                                          <p:attrName>ppt_x</p:attrName>
                                        </p:attrNameLst>
                                      </p:cBhvr>
                                      <p:tavLst>
                                        <p:tav tm="0">
                                          <p:val>
                                            <p:strVal val="#ppt_x"/>
                                          </p:val>
                                        </p:tav>
                                        <p:tav tm="100000">
                                          <p:val>
                                            <p:strVal val="#ppt_x"/>
                                          </p:val>
                                        </p:tav>
                                      </p:tavLst>
                                    </p:anim>
                                    <p:anim calcmode="lin" valueType="num">
                                      <p:cBhvr additive="base">
                                        <p:cTn id="18" dur="500" fill="hold"/>
                                        <p:tgtEl>
                                          <p:spTgt spid="10138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3241"/>
                                        </p:tgtEl>
                                        <p:attrNameLst>
                                          <p:attrName>style.visibility</p:attrName>
                                        </p:attrNameLst>
                                      </p:cBhvr>
                                      <p:to>
                                        <p:strVal val="visible"/>
                                      </p:to>
                                    </p:set>
                                    <p:anim calcmode="lin" valueType="num">
                                      <p:cBhvr additive="base">
                                        <p:cTn id="21" dur="500" fill="hold"/>
                                        <p:tgtEl>
                                          <p:spTgt spid="223241"/>
                                        </p:tgtEl>
                                        <p:attrNameLst>
                                          <p:attrName>ppt_x</p:attrName>
                                        </p:attrNameLst>
                                      </p:cBhvr>
                                      <p:tavLst>
                                        <p:tav tm="0">
                                          <p:val>
                                            <p:strVal val="#ppt_x"/>
                                          </p:val>
                                        </p:tav>
                                        <p:tav tm="100000">
                                          <p:val>
                                            <p:strVal val="#ppt_x"/>
                                          </p:val>
                                        </p:tav>
                                      </p:tavLst>
                                    </p:anim>
                                    <p:anim calcmode="lin" valueType="num">
                                      <p:cBhvr additive="base">
                                        <p:cTn id="22" dur="500" fill="hold"/>
                                        <p:tgtEl>
                                          <p:spTgt spid="22324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1382"/>
                                        </p:tgtEl>
                                        <p:attrNameLst>
                                          <p:attrName>style.visibility</p:attrName>
                                        </p:attrNameLst>
                                      </p:cBhvr>
                                      <p:to>
                                        <p:strVal val="visible"/>
                                      </p:to>
                                    </p:set>
                                    <p:anim calcmode="lin" valueType="num">
                                      <p:cBhvr additive="base">
                                        <p:cTn id="25" dur="500" fill="hold"/>
                                        <p:tgtEl>
                                          <p:spTgt spid="101382"/>
                                        </p:tgtEl>
                                        <p:attrNameLst>
                                          <p:attrName>ppt_x</p:attrName>
                                        </p:attrNameLst>
                                      </p:cBhvr>
                                      <p:tavLst>
                                        <p:tav tm="0">
                                          <p:val>
                                            <p:strVal val="#ppt_x"/>
                                          </p:val>
                                        </p:tav>
                                        <p:tav tm="100000">
                                          <p:val>
                                            <p:strVal val="#ppt_x"/>
                                          </p:val>
                                        </p:tav>
                                      </p:tavLst>
                                    </p:anim>
                                    <p:anim calcmode="lin" valueType="num">
                                      <p:cBhvr additive="base">
                                        <p:cTn id="26" dur="500" fill="hold"/>
                                        <p:tgtEl>
                                          <p:spTgt spid="10138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1381"/>
                                        </p:tgtEl>
                                        <p:attrNameLst>
                                          <p:attrName>style.visibility</p:attrName>
                                        </p:attrNameLst>
                                      </p:cBhvr>
                                      <p:to>
                                        <p:strVal val="visible"/>
                                      </p:to>
                                    </p:set>
                                    <p:anim calcmode="lin" valueType="num">
                                      <p:cBhvr additive="base">
                                        <p:cTn id="29" dur="500" fill="hold"/>
                                        <p:tgtEl>
                                          <p:spTgt spid="101381"/>
                                        </p:tgtEl>
                                        <p:attrNameLst>
                                          <p:attrName>ppt_x</p:attrName>
                                        </p:attrNameLst>
                                      </p:cBhvr>
                                      <p:tavLst>
                                        <p:tav tm="0">
                                          <p:val>
                                            <p:strVal val="#ppt_x"/>
                                          </p:val>
                                        </p:tav>
                                        <p:tav tm="100000">
                                          <p:val>
                                            <p:strVal val="#ppt_x"/>
                                          </p:val>
                                        </p:tav>
                                      </p:tavLst>
                                    </p:anim>
                                    <p:anim calcmode="lin" valueType="num">
                                      <p:cBhvr additive="base">
                                        <p:cTn id="30" dur="500" fill="hold"/>
                                        <p:tgtEl>
                                          <p:spTgt spid="1013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build="p"/>
      <p:bldP spid="22324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t>
            </a:r>
          </a:p>
        </p:txBody>
      </p:sp>
      <p:sp>
        <p:nvSpPr>
          <p:cNvPr id="3" name="内容占位符 2"/>
          <p:cNvSpPr>
            <a:spLocks noGrp="1"/>
          </p:cNvSpPr>
          <p:nvPr>
            <p:ph idx="1"/>
          </p:nvPr>
        </p:nvSpPr>
        <p:spPr>
          <a:xfrm>
            <a:off x="179388" y="908685"/>
            <a:ext cx="8229600" cy="4733925"/>
          </a:xfrm>
        </p:spPr>
        <p:txBody>
          <a:bodyPr/>
          <a:lstStyle/>
          <a:p>
            <a:r>
              <a:rPr lang="zh-CN" altLang="en-US" sz="2800">
                <a:sym typeface="+mn-ea"/>
              </a:rPr>
              <a:t>毕业一年，</a:t>
            </a:r>
            <a:r>
              <a:rPr lang="en-US" altLang="zh-CN" sz="2800">
                <a:sym typeface="+mn-ea"/>
              </a:rPr>
              <a:t>LXZ</a:t>
            </a:r>
            <a:r>
              <a:rPr lang="zh-CN" altLang="en-US" sz="2800">
                <a:ea typeface="宋体" panose="02010600030101010101" pitchFamily="2" charset="-122"/>
                <a:sym typeface="+mn-ea"/>
              </a:rPr>
              <a:t>胖了</a:t>
            </a:r>
            <a:r>
              <a:rPr lang="en-US" altLang="zh-CN" sz="2800">
                <a:ea typeface="宋体" panose="02010600030101010101" pitchFamily="2" charset="-122"/>
                <a:sym typeface="+mn-ea"/>
              </a:rPr>
              <a:t>40</a:t>
            </a:r>
            <a:r>
              <a:rPr lang="zh-CN" altLang="en-US" sz="2800">
                <a:ea typeface="宋体" panose="02010600030101010101" pitchFamily="2" charset="-122"/>
                <a:sym typeface="+mn-ea"/>
              </a:rPr>
              <a:t>斤，小赵胖了</a:t>
            </a:r>
            <a:r>
              <a:rPr lang="en-US" altLang="zh-CN" sz="2800">
                <a:ea typeface="宋体" panose="02010600030101010101" pitchFamily="2" charset="-122"/>
                <a:sym typeface="+mn-ea"/>
              </a:rPr>
              <a:t>20</a:t>
            </a:r>
            <a:r>
              <a:rPr lang="zh-CN" altLang="en-US" sz="2800">
                <a:ea typeface="宋体" panose="02010600030101010101" pitchFamily="2" charset="-122"/>
                <a:sym typeface="+mn-ea"/>
              </a:rPr>
              <a:t>斤。。还上了腾讯新闻</a:t>
            </a:r>
            <a:endParaRPr lang="zh-CN" altLang="en-US" sz="2800">
              <a:sym typeface="+mn-ea"/>
            </a:endParaRPr>
          </a:p>
          <a:p>
            <a:endParaRPr lang="zh-CN" altLang="en-US" sz="1600">
              <a:sym typeface="+mn-ea"/>
            </a:endParaRPr>
          </a:p>
          <a:p>
            <a:endParaRPr lang="zh-CN" altLang="en-US" sz="1600">
              <a:sym typeface="+mn-ea"/>
            </a:endParaRPr>
          </a:p>
          <a:p>
            <a:r>
              <a:rPr lang="zh-CN" altLang="en-US" sz="1600">
                <a:sym typeface="+mn-ea"/>
              </a:rPr>
              <a:t>https://mp.weixin.qq.com/s?__biz=MjM5ODgxNzQ4MA==&amp;mid=2649400317&amp;idx=1&amp;sn=8a00984cf169f1886e58927aab2b9558&amp;chksm=bedaf85a89ad714c424d61f009ca546f3a7de28aa3eaa8bcd10ef31194867130f0ef40e88bbf&amp;mpshare=1&amp;scene=23&amp;srcid=08196o69106RBKmqYlAClRfX&amp;sharer_sharetime=1629346958608&amp;sharer_shareid=ecc3c2f4ade26d026efac49cb6d2ac9c#rd</a:t>
            </a:r>
            <a:endParaRPr lang="zh-CN" altLang="en-US" sz="1600"/>
          </a:p>
          <a:p>
            <a:endParaRPr lang="zh-CN" altLang="en-US" sz="1600"/>
          </a:p>
          <a:p>
            <a:r>
              <a:rPr lang="en-US" altLang="zh-CN" sz="2800"/>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68312" y="1196975"/>
            <a:ext cx="8229600" cy="4733925"/>
          </a:xfrm>
        </p:spPr>
        <p:txBody>
          <a:bodyPr/>
          <a:lstStyle/>
          <a:p>
            <a:endParaRPr lang="zh-CN" altLang="en-US" sz="2000">
              <a:sym typeface="+mn-ea"/>
            </a:endParaRPr>
          </a:p>
          <a:p>
            <a:pPr marL="457200" lvl="1" indent="0">
              <a:buNone/>
            </a:pPr>
            <a:r>
              <a:rPr lang="zh-CN" altLang="en-US" sz="1750">
                <a:sym typeface="+mn-ea"/>
              </a:rPr>
              <a:t>员工小赵，去年十一月拿到offer</a:t>
            </a:r>
          </a:p>
          <a:p>
            <a:pPr marL="457200" lvl="1" indent="0">
              <a:buNone/>
            </a:pPr>
            <a:r>
              <a:rPr lang="zh-CN" altLang="en-US" sz="1750">
                <a:sym typeface="+mn-ea"/>
              </a:rPr>
              <a:t>开始实习，到现在已经足足长胖了20斤</a:t>
            </a:r>
          </a:p>
          <a:p>
            <a:pPr marL="457200" lvl="1" indent="0">
              <a:buNone/>
            </a:pPr>
            <a:r>
              <a:rPr lang="zh-CN" altLang="en-US" sz="1750">
                <a:sym typeface="+mn-ea"/>
              </a:rPr>
              <a:t>（相当于一个一岁小朋友的体重）</a:t>
            </a:r>
          </a:p>
          <a:p>
            <a:pPr marL="457200" lvl="1" indent="0">
              <a:buNone/>
            </a:pPr>
            <a:r>
              <a:rPr lang="zh-CN" altLang="en-US" sz="1750">
                <a:sym typeface="+mn-ea"/>
              </a:rPr>
              <a:t>我们来听听她怎么说。</a:t>
            </a:r>
            <a:endParaRPr lang="zh-CN" altLang="en-US" sz="1750"/>
          </a:p>
          <a:p>
            <a:r>
              <a:rPr lang="en-US" altLang="zh-CN" sz="2400"/>
              <a:t> </a:t>
            </a:r>
          </a:p>
        </p:txBody>
      </p:sp>
      <p:pic>
        <p:nvPicPr>
          <p:cNvPr id="100" name="图片 99"/>
          <p:cNvPicPr/>
          <p:nvPr/>
        </p:nvPicPr>
        <p:blipFill>
          <a:blip/>
          <a:stretch>
            <a:fillRect/>
          </a:stretch>
        </p:blipFill>
        <p:spPr>
          <a:xfrm>
            <a:off x="3923665" y="332740"/>
            <a:ext cx="3937635" cy="5934710"/>
          </a:xfrm>
          <a:prstGeom prst="rect">
            <a:avLst/>
          </a:prstGeom>
          <a:noFill/>
          <a:ln w="9525">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385025"/>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35170" name="文本占位符 385026"/>
          <p:cNvSpPr>
            <a:spLocks noGrp="1"/>
          </p:cNvSpPr>
          <p:nvPr>
            <p:ph idx="4294967295"/>
          </p:nvPr>
        </p:nvSpPr>
        <p:spPr/>
        <p:txBody>
          <a:bodyPr anchor="t" anchorCtr="0"/>
          <a:lstStyle/>
          <a:p>
            <a:r>
              <a:rPr lang="zh-CN" altLang="en-US" b="1" dirty="0">
                <a:ea typeface="宋体" panose="02010600030101010101" pitchFamily="2" charset="-122"/>
              </a:rPr>
              <a:t>老队员退役仪式</a:t>
            </a:r>
          </a:p>
          <a:p>
            <a:pPr lvl="1"/>
            <a:r>
              <a:rPr lang="zh-CN" altLang="en-US" b="1" dirty="0">
                <a:ea typeface="宋体" panose="02010600030101010101" pitchFamily="2" charset="-122"/>
              </a:rPr>
              <a:t>和新生入队一起进行</a:t>
            </a:r>
          </a:p>
          <a:p>
            <a:pPr lvl="1"/>
            <a:r>
              <a:rPr lang="zh-CN" altLang="en-US" b="1" dirty="0">
                <a:ea typeface="宋体" panose="02010600030101010101" pitchFamily="2" charset="-122"/>
              </a:rPr>
              <a:t>给每个大四老队员买一个小礼物</a:t>
            </a:r>
          </a:p>
          <a:p>
            <a:r>
              <a:rPr lang="zh-CN" altLang="en-US" b="1" dirty="0">
                <a:ea typeface="宋体" panose="02010600030101010101" pitchFamily="2" charset="-122"/>
              </a:rPr>
              <a:t>增加新队员归属感和老队员荣誉感，说明我们团队有传统和继承</a:t>
            </a:r>
          </a:p>
          <a:p>
            <a:endParaRPr lang="zh-CN" altLang="en-US" b="1" dirty="0">
              <a:ea typeface="宋体" panose="02010600030101010101" pitchFamily="2" charset="-122"/>
            </a:endParaRPr>
          </a:p>
        </p:txBody>
      </p:sp>
      <p:sp>
        <p:nvSpPr>
          <p:cNvPr id="135171"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386049"/>
          <p:cNvSpPr>
            <a:spLocks noGrp="1"/>
          </p:cNvSpPr>
          <p:nvPr>
            <p:ph type="title"/>
          </p:nvPr>
        </p:nvSpPr>
        <p:spPr>
          <a:xfrm>
            <a:off x="457200" y="238125"/>
            <a:ext cx="7499350" cy="868363"/>
          </a:xfrm>
        </p:spPr>
        <p:txBody>
          <a:bodyPr anchor="ctr" anchorCtr="0"/>
          <a:lstStyle/>
          <a:p>
            <a:r>
              <a:rPr lang="en-US" altLang="zh-CN" sz="3600">
                <a:ea typeface="宋体" panose="02010600030101010101" pitchFamily="2" charset="-122"/>
              </a:rPr>
              <a:t>13</a:t>
            </a:r>
            <a:r>
              <a:rPr lang="zh-CN" altLang="en-US" sz="3600" dirty="0">
                <a:ea typeface="宋体" panose="02010600030101010101" pitchFamily="2" charset="-122"/>
              </a:rPr>
              <a:t>和</a:t>
            </a:r>
            <a:r>
              <a:rPr lang="en-US" altLang="zh-CN" sz="3600">
                <a:ea typeface="宋体" panose="02010600030101010101" pitchFamily="2" charset="-122"/>
              </a:rPr>
              <a:t>14</a:t>
            </a:r>
            <a:r>
              <a:rPr lang="zh-CN" altLang="en-US" sz="3600" dirty="0">
                <a:ea typeface="宋体" panose="02010600030101010101" pitchFamily="2" charset="-122"/>
              </a:rPr>
              <a:t>年新生入队</a:t>
            </a:r>
            <a:r>
              <a:rPr lang="en-US" altLang="zh-CN" sz="3600">
                <a:ea typeface="宋体" panose="02010600030101010101" pitchFamily="2" charset="-122"/>
              </a:rPr>
              <a:t>&amp;</a:t>
            </a:r>
            <a:r>
              <a:rPr lang="zh-CN" altLang="en-US" sz="3600" dirty="0">
                <a:ea typeface="宋体" panose="02010600030101010101" pitchFamily="2" charset="-122"/>
              </a:rPr>
              <a:t>老队员退役</a:t>
            </a:r>
          </a:p>
        </p:txBody>
      </p:sp>
      <p:sp>
        <p:nvSpPr>
          <p:cNvPr id="136194" name="文本占位符 386050"/>
          <p:cNvSpPr>
            <a:spLocks noGrp="1"/>
          </p:cNvSpPr>
          <p:nvPr>
            <p:ph idx="4294967295"/>
          </p:nvPr>
        </p:nvSpPr>
        <p:spPr/>
        <p:txBody>
          <a:bodyPr anchor="t" anchorCtr="0"/>
          <a:lstStyle/>
          <a:p>
            <a:endParaRPr lang="zh-CN" altLang="en-US" dirty="0">
              <a:ea typeface="宋体" panose="02010600030101010101" pitchFamily="2" charset="-122"/>
            </a:endParaRPr>
          </a:p>
        </p:txBody>
      </p:sp>
      <p:pic>
        <p:nvPicPr>
          <p:cNvPr id="136195" name="图片 107523" descr="IMG_27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313" y="2782888"/>
            <a:ext cx="3889375" cy="2917825"/>
          </a:xfrm>
          <a:prstGeom prst="rect">
            <a:avLst/>
          </a:prstGeom>
          <a:noFill/>
          <a:ln w="9525">
            <a:noFill/>
          </a:ln>
        </p:spPr>
      </p:pic>
      <p:pic>
        <p:nvPicPr>
          <p:cNvPr id="136196" name="图片 107524" descr="IMG_13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6100" y="1412875"/>
            <a:ext cx="4535488" cy="3402013"/>
          </a:xfrm>
          <a:prstGeom prst="rect">
            <a:avLst/>
          </a:prstGeom>
          <a:noFill/>
          <a:ln w="9525">
            <a:noFill/>
          </a:ln>
        </p:spPr>
      </p:pic>
      <p:sp>
        <p:nvSpPr>
          <p:cNvPr id="136197"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372737"/>
          <p:cNvSpPr>
            <a:spLocks noGrp="1"/>
          </p:cNvSpPr>
          <p:nvPr>
            <p:ph type="title"/>
          </p:nvPr>
        </p:nvSpPr>
        <p:spPr/>
        <p:txBody>
          <a:bodyPr anchor="ctr" anchorCtr="0"/>
          <a:lstStyle/>
          <a:p>
            <a:r>
              <a:rPr lang="zh-CN" altLang="en-US" dirty="0">
                <a:ea typeface="宋体" panose="02010600030101010101" pitchFamily="2" charset="-122"/>
              </a:rPr>
              <a:t>我校新生特点</a:t>
            </a:r>
          </a:p>
        </p:txBody>
      </p:sp>
      <p:sp>
        <p:nvSpPr>
          <p:cNvPr id="137218" name="文本占位符 372738"/>
          <p:cNvSpPr>
            <a:spLocks noGrp="1"/>
          </p:cNvSpPr>
          <p:nvPr>
            <p:ph idx="4294967295"/>
          </p:nvPr>
        </p:nvSpPr>
        <p:spPr/>
        <p:txBody>
          <a:bodyPr anchor="t" anchorCtr="0"/>
          <a:lstStyle/>
          <a:p>
            <a:r>
              <a:rPr lang="zh-CN" altLang="en-US" dirty="0">
                <a:ea typeface="宋体" panose="02010600030101010101" pitchFamily="2" charset="-122"/>
              </a:rPr>
              <a:t>入学成绩大概在省排名</a:t>
            </a:r>
            <a:r>
              <a:rPr lang="en-US" altLang="zh-CN">
                <a:ea typeface="宋体" panose="02010600030101010101" pitchFamily="2" charset="-122"/>
              </a:rPr>
              <a:t>1.5</a:t>
            </a:r>
            <a:r>
              <a:rPr lang="zh-CN" altLang="en-US" dirty="0">
                <a:ea typeface="宋体" panose="02010600030101010101" pitchFamily="2" charset="-122"/>
              </a:rPr>
              <a:t>到</a:t>
            </a:r>
            <a:r>
              <a:rPr lang="en-US" altLang="zh-CN">
                <a:ea typeface="宋体" panose="02010600030101010101" pitchFamily="2" charset="-122"/>
              </a:rPr>
              <a:t>3.5</a:t>
            </a:r>
            <a:r>
              <a:rPr lang="zh-CN" altLang="en-US" dirty="0">
                <a:ea typeface="宋体" panose="02010600030101010101" pitchFamily="2" charset="-122"/>
              </a:rPr>
              <a:t>万名</a:t>
            </a:r>
          </a:p>
          <a:p>
            <a:r>
              <a:rPr lang="zh-CN" altLang="en-US" dirty="0">
                <a:ea typeface="宋体" panose="02010600030101010101" pitchFamily="2" charset="-122"/>
              </a:rPr>
              <a:t>入学前从未接触过计算机的占</a:t>
            </a:r>
            <a:r>
              <a:rPr lang="en-US" altLang="zh-CN">
                <a:ea typeface="宋体" panose="02010600030101010101" pitchFamily="2" charset="-122"/>
              </a:rPr>
              <a:t>4%</a:t>
            </a:r>
            <a:r>
              <a:rPr lang="zh-CN" altLang="en-US" dirty="0">
                <a:ea typeface="宋体" panose="02010600030101010101" pitchFamily="2" charset="-122"/>
              </a:rPr>
              <a:t>，熟练操作键盘的超过</a:t>
            </a:r>
            <a:r>
              <a:rPr lang="en-US" altLang="zh-CN">
                <a:ea typeface="宋体" panose="02010600030101010101" pitchFamily="2" charset="-122"/>
              </a:rPr>
              <a:t>25%</a:t>
            </a:r>
            <a:r>
              <a:rPr lang="zh-CN" altLang="en-US" dirty="0">
                <a:ea typeface="宋体" panose="02010600030101010101" pitchFamily="2" charset="-122"/>
              </a:rPr>
              <a:t>，</a:t>
            </a:r>
            <a:r>
              <a:rPr lang="en-US" altLang="zh-CN">
                <a:ea typeface="宋体" panose="02010600030101010101" pitchFamily="2" charset="-122"/>
              </a:rPr>
              <a:t>80%</a:t>
            </a:r>
            <a:r>
              <a:rPr lang="zh-CN" altLang="en-US" dirty="0">
                <a:ea typeface="宋体" panose="02010600030101010101" pitchFamily="2" charset="-122"/>
              </a:rPr>
              <a:t>从未接触编程，仅有</a:t>
            </a:r>
            <a:r>
              <a:rPr lang="en-US" altLang="zh-CN">
                <a:ea typeface="宋体" panose="02010600030101010101" pitchFamily="2" charset="-122"/>
              </a:rPr>
              <a:t>1%</a:t>
            </a:r>
            <a:r>
              <a:rPr lang="zh-CN" altLang="en-US" dirty="0">
                <a:ea typeface="宋体" panose="02010600030101010101" pitchFamily="2" charset="-122"/>
              </a:rPr>
              <a:t>熟练掌握一门语言</a:t>
            </a:r>
          </a:p>
          <a:p>
            <a:r>
              <a:rPr lang="zh-CN" altLang="en-US" dirty="0">
                <a:ea typeface="宋体" panose="02010600030101010101" pitchFamily="2" charset="-122"/>
              </a:rPr>
              <a:t>大一新生程序设计能力基本是零起点，大部分同学编程“零起点”起步</a:t>
            </a:r>
          </a:p>
          <a:p>
            <a:r>
              <a:rPr lang="zh-CN" altLang="en-US" dirty="0">
                <a:ea typeface="宋体" panose="02010600030101010101" pitchFamily="2" charset="-122"/>
              </a:rPr>
              <a:t>平均素质高，可塑性强</a:t>
            </a:r>
          </a:p>
        </p:txBody>
      </p:sp>
      <p:sp>
        <p:nvSpPr>
          <p:cNvPr id="137219"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标题 363521"/>
          <p:cNvSpPr>
            <a:spLocks noGrp="1"/>
          </p:cNvSpPr>
          <p:nvPr>
            <p:ph type="title"/>
          </p:nvPr>
        </p:nvSpPr>
        <p:spPr/>
        <p:txBody>
          <a:bodyPr anchor="ctr" anchorCtr="0"/>
          <a:lstStyle/>
          <a:p>
            <a:r>
              <a:rPr lang="zh-CN" altLang="en-US" dirty="0">
                <a:ea typeface="宋体" panose="02010600030101010101" pitchFamily="2" charset="-122"/>
              </a:rPr>
              <a:t>新生培训	</a:t>
            </a:r>
          </a:p>
        </p:txBody>
      </p:sp>
      <p:sp>
        <p:nvSpPr>
          <p:cNvPr id="138242" name="文本占位符 363522"/>
          <p:cNvSpPr>
            <a:spLocks noGrp="1"/>
          </p:cNvSpPr>
          <p:nvPr>
            <p:ph idx="4294967295"/>
          </p:nvPr>
        </p:nvSpPr>
        <p:spPr>
          <a:xfrm>
            <a:off x="395288" y="1268413"/>
            <a:ext cx="7772400" cy="4114800"/>
          </a:xfrm>
        </p:spPr>
        <p:txBody>
          <a:bodyPr anchor="t" anchorCtr="0"/>
          <a:lstStyle/>
          <a:p>
            <a:pPr>
              <a:lnSpc>
                <a:spcPct val="90000"/>
              </a:lnSpc>
            </a:pPr>
            <a:r>
              <a:rPr lang="zh-CN" altLang="en-US" dirty="0">
                <a:ea typeface="宋体" panose="02010600030101010101" pitchFamily="2" charset="-122"/>
              </a:rPr>
              <a:t>每年</a:t>
            </a:r>
            <a:r>
              <a:rPr lang="en-US" altLang="zh-CN">
                <a:ea typeface="宋体" panose="02010600030101010101" pitchFamily="2" charset="-122"/>
              </a:rPr>
              <a:t>10</a:t>
            </a:r>
            <a:r>
              <a:rPr lang="zh-CN" altLang="en-US" dirty="0">
                <a:ea typeface="宋体" panose="02010600030101010101" pitchFamily="2" charset="-122"/>
              </a:rPr>
              <a:t>月的培训由</a:t>
            </a:r>
            <a:r>
              <a:rPr lang="en-US" altLang="zh-CN">
                <a:ea typeface="宋体" panose="02010600030101010101" pitchFamily="2" charset="-122"/>
              </a:rPr>
              <a:t>ACM</a:t>
            </a:r>
            <a:r>
              <a:rPr lang="zh-CN" altLang="en-US" dirty="0">
                <a:ea typeface="宋体" panose="02010600030101010101" pitchFamily="2" charset="-122"/>
              </a:rPr>
              <a:t>协会组织，希望有兴趣同学积极参加。主要讲授</a:t>
            </a:r>
            <a:r>
              <a:rPr lang="en-US" altLang="zh-CN">
                <a:ea typeface="宋体" panose="02010600030101010101" pitchFamily="2" charset="-122"/>
              </a:rPr>
              <a:t>C</a:t>
            </a:r>
            <a:r>
              <a:rPr lang="zh-CN" altLang="en-US" dirty="0">
                <a:ea typeface="宋体" panose="02010600030101010101" pitchFamily="2" charset="-122"/>
              </a:rPr>
              <a:t>语言等基础知识</a:t>
            </a:r>
          </a:p>
          <a:p>
            <a:pPr>
              <a:lnSpc>
                <a:spcPct val="90000"/>
              </a:lnSpc>
            </a:pPr>
            <a:r>
              <a:rPr lang="zh-CN" altLang="en-US" dirty="0">
                <a:ea typeface="宋体" panose="02010600030101010101" pitchFamily="2" charset="-122"/>
              </a:rPr>
              <a:t>每年</a:t>
            </a:r>
            <a:r>
              <a:rPr lang="en-US" altLang="zh-CN">
                <a:ea typeface="宋体" panose="02010600030101010101" pitchFamily="2" charset="-122"/>
              </a:rPr>
              <a:t>3</a:t>
            </a:r>
            <a:r>
              <a:rPr lang="zh-CN" altLang="en-US" dirty="0">
                <a:ea typeface="宋体" panose="02010600030101010101" pitchFamily="2" charset="-122"/>
              </a:rPr>
              <a:t>月的培训由</a:t>
            </a:r>
            <a:r>
              <a:rPr lang="en-US" altLang="zh-CN">
                <a:ea typeface="宋体" panose="02010600030101010101" pitchFamily="2" charset="-122"/>
              </a:rPr>
              <a:t>ACM</a:t>
            </a:r>
            <a:r>
              <a:rPr lang="zh-CN" altLang="en-US" dirty="0">
                <a:ea typeface="宋体" panose="02010600030101010101" pitchFamily="2" charset="-122"/>
              </a:rPr>
              <a:t>集训队组织，讲授数据结构等基础知识</a:t>
            </a:r>
          </a:p>
          <a:p>
            <a:pPr>
              <a:lnSpc>
                <a:spcPct val="90000"/>
              </a:lnSpc>
            </a:pPr>
            <a:r>
              <a:rPr lang="en-US" altLang="zh-CN">
                <a:ea typeface="宋体" panose="02010600030101010101" pitchFamily="2" charset="-122"/>
              </a:rPr>
              <a:t>ACM</a:t>
            </a:r>
            <a:r>
              <a:rPr lang="zh-CN" altLang="en-US" dirty="0">
                <a:ea typeface="宋体" panose="02010600030101010101" pitchFamily="2" charset="-122"/>
              </a:rPr>
              <a:t>集训队</a:t>
            </a:r>
            <a:r>
              <a:rPr lang="zh-CN" altLang="en-US" sz="3600" b="1" dirty="0">
                <a:ea typeface="宋体" panose="02010600030101010101" pitchFamily="2" charset="-122"/>
              </a:rPr>
              <a:t>寒假</a:t>
            </a:r>
            <a:r>
              <a:rPr lang="en-US" altLang="zh-CN" sz="3600" b="1">
                <a:ea typeface="宋体" panose="02010600030101010101" pitchFamily="2" charset="-122"/>
              </a:rPr>
              <a:t>/</a:t>
            </a:r>
            <a:r>
              <a:rPr lang="zh-CN" altLang="en-US" sz="3600" b="1" dirty="0">
                <a:ea typeface="宋体" panose="02010600030101010101" pitchFamily="2" charset="-122"/>
              </a:rPr>
              <a:t>暑假</a:t>
            </a:r>
            <a:r>
              <a:rPr lang="zh-CN" altLang="en-US" sz="3600" dirty="0">
                <a:ea typeface="宋体" panose="02010600030101010101" pitchFamily="2" charset="-122"/>
              </a:rPr>
              <a:t>集训</a:t>
            </a:r>
            <a:r>
              <a:rPr lang="zh-CN" altLang="en-US" dirty="0">
                <a:ea typeface="宋体" panose="02010600030101010101" pitchFamily="2" charset="-122"/>
              </a:rPr>
              <a:t>，讲授高级算法。表现优异的协会会员可以经</a:t>
            </a:r>
            <a:r>
              <a:rPr lang="en-US" altLang="zh-CN">
                <a:ea typeface="宋体" panose="02010600030101010101" pitchFamily="2" charset="-122"/>
              </a:rPr>
              <a:t>ACM</a:t>
            </a:r>
            <a:r>
              <a:rPr lang="zh-CN" altLang="en-US" dirty="0">
                <a:ea typeface="宋体" panose="02010600030101010101" pitchFamily="2" charset="-122"/>
              </a:rPr>
              <a:t>协会推荐参加集训。</a:t>
            </a:r>
          </a:p>
        </p:txBody>
      </p:sp>
      <p:sp>
        <p:nvSpPr>
          <p:cNvPr id="138243"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标题 364545"/>
          <p:cNvSpPr>
            <a:spLocks noGrp="1"/>
          </p:cNvSpPr>
          <p:nvPr>
            <p:ph type="title"/>
          </p:nvPr>
        </p:nvSpPr>
        <p:spPr/>
        <p:txBody>
          <a:bodyPr anchor="ctr" anchorCtr="0"/>
          <a:lstStyle/>
          <a:p>
            <a:r>
              <a:rPr lang="zh-CN" altLang="en-US" dirty="0">
                <a:ea typeface="宋体" panose="02010600030101010101" pitchFamily="2" charset="-122"/>
              </a:rPr>
              <a:t>新生选拔方式	</a:t>
            </a:r>
          </a:p>
        </p:txBody>
      </p:sp>
      <p:sp>
        <p:nvSpPr>
          <p:cNvPr id="139266" name="文本占位符 364546"/>
          <p:cNvSpPr>
            <a:spLocks noGrp="1"/>
          </p:cNvSpPr>
          <p:nvPr>
            <p:ph idx="4294967295"/>
          </p:nvPr>
        </p:nvSpPr>
        <p:spPr>
          <a:xfrm>
            <a:off x="395288" y="1268413"/>
            <a:ext cx="7772400" cy="4114800"/>
          </a:xfrm>
        </p:spPr>
        <p:txBody>
          <a:bodyPr anchor="t" anchorCtr="0"/>
          <a:lstStyle/>
          <a:p>
            <a:pPr>
              <a:lnSpc>
                <a:spcPct val="90000"/>
              </a:lnSpc>
            </a:pPr>
            <a:r>
              <a:rPr lang="zh-CN" altLang="en-US" dirty="0">
                <a:ea typeface="宋体" panose="02010600030101010101" pitchFamily="2" charset="-122"/>
              </a:rPr>
              <a:t>我们欢迎有兴趣的同学参加</a:t>
            </a:r>
            <a:r>
              <a:rPr lang="en-US" altLang="zh-CN">
                <a:ea typeface="宋体" panose="02010600030101010101" pitchFamily="2" charset="-122"/>
              </a:rPr>
              <a:t>ACM</a:t>
            </a:r>
            <a:r>
              <a:rPr lang="zh-CN" altLang="en-US" dirty="0">
                <a:ea typeface="宋体" panose="02010600030101010101" pitchFamily="2" charset="-122"/>
              </a:rPr>
              <a:t>，我们的大门随时向有兴趣有能力同学敞开。</a:t>
            </a:r>
          </a:p>
          <a:p>
            <a:pPr lvl="1">
              <a:lnSpc>
                <a:spcPct val="90000"/>
              </a:lnSpc>
            </a:pPr>
            <a:r>
              <a:rPr lang="en-US" altLang="zh-CN">
                <a:ea typeface="宋体" panose="02010600030101010101" pitchFamily="2" charset="-122"/>
              </a:rPr>
              <a:t>12</a:t>
            </a:r>
            <a:r>
              <a:rPr lang="zh-CN" altLang="en-US" dirty="0">
                <a:ea typeface="宋体" panose="02010600030101010101" pitchFamily="2" charset="-122"/>
              </a:rPr>
              <a:t>月新生赛个人成绩为前</a:t>
            </a:r>
            <a:r>
              <a:rPr lang="en-US" altLang="zh-CN">
                <a:ea typeface="宋体" panose="02010600030101010101" pitchFamily="2" charset="-122"/>
              </a:rPr>
              <a:t>24</a:t>
            </a:r>
            <a:r>
              <a:rPr lang="zh-CN" altLang="en-US" dirty="0">
                <a:ea typeface="宋体" panose="02010600030101010101" pitchFamily="2" charset="-122"/>
              </a:rPr>
              <a:t>名并在本人自愿的基础上可以入选广东工业大学</a:t>
            </a:r>
            <a:r>
              <a:rPr lang="en-US" altLang="zh-CN">
                <a:ea typeface="宋体" panose="02010600030101010101" pitchFamily="2" charset="-122"/>
              </a:rPr>
              <a:t>ACM</a:t>
            </a:r>
            <a:r>
              <a:rPr lang="zh-CN" altLang="en-US" dirty="0">
                <a:ea typeface="宋体" panose="02010600030101010101" pitchFamily="2" charset="-122"/>
              </a:rPr>
              <a:t>集训队 </a:t>
            </a:r>
          </a:p>
          <a:p>
            <a:pPr lvl="1">
              <a:lnSpc>
                <a:spcPct val="90000"/>
              </a:lnSpc>
            </a:pPr>
            <a:r>
              <a:rPr lang="zh-CN" altLang="en-US" dirty="0">
                <a:ea typeface="宋体" panose="02010600030101010101" pitchFamily="2" charset="-122"/>
              </a:rPr>
              <a:t>明年</a:t>
            </a:r>
            <a:r>
              <a:rPr lang="en-US" altLang="zh-CN">
                <a:ea typeface="宋体" panose="02010600030101010101" pitchFamily="2" charset="-122"/>
              </a:rPr>
              <a:t>3</a:t>
            </a:r>
            <a:r>
              <a:rPr lang="zh-CN" altLang="en-US" dirty="0">
                <a:ea typeface="宋体" panose="02010600030101010101" pitchFamily="2" charset="-122"/>
              </a:rPr>
              <a:t>月底广东工业大学程序设计校赛个人成绩前</a:t>
            </a:r>
            <a:r>
              <a:rPr lang="en-US" altLang="zh-CN">
                <a:ea typeface="宋体" panose="02010600030101010101" pitchFamily="2" charset="-122"/>
              </a:rPr>
              <a:t>3-5</a:t>
            </a:r>
            <a:r>
              <a:rPr lang="zh-CN" altLang="en-US" dirty="0">
                <a:ea typeface="宋体" panose="02010600030101010101" pitchFamily="2" charset="-122"/>
              </a:rPr>
              <a:t>名</a:t>
            </a:r>
            <a:r>
              <a:rPr lang="zh-CN" altLang="en-US" i="1" dirty="0">
                <a:ea typeface="宋体" panose="02010600030101010101" pitchFamily="2" charset="-122"/>
              </a:rPr>
              <a:t>（去掉集训队队员）</a:t>
            </a:r>
            <a:r>
              <a:rPr lang="zh-CN" altLang="en-US" dirty="0">
                <a:ea typeface="宋体" panose="02010600030101010101" pitchFamily="2" charset="-122"/>
              </a:rPr>
              <a:t>大一同学可以入选广东工业大学</a:t>
            </a:r>
            <a:r>
              <a:rPr lang="en-US" altLang="zh-CN">
                <a:ea typeface="宋体" panose="02010600030101010101" pitchFamily="2" charset="-122"/>
              </a:rPr>
              <a:t>ACM</a:t>
            </a:r>
            <a:r>
              <a:rPr lang="zh-CN" altLang="en-US" dirty="0">
                <a:ea typeface="宋体" panose="02010600030101010101" pitchFamily="2" charset="-122"/>
              </a:rPr>
              <a:t>集训队。</a:t>
            </a:r>
          </a:p>
          <a:p>
            <a:pPr lvl="1">
              <a:lnSpc>
                <a:spcPct val="90000"/>
              </a:lnSpc>
            </a:pPr>
            <a:r>
              <a:rPr lang="zh-CN" altLang="en-US" dirty="0">
                <a:ea typeface="宋体" panose="02010600030101010101" pitchFamily="2" charset="-122"/>
              </a:rPr>
              <a:t>寒假、暑假集训前选拔若干同学参加集训</a:t>
            </a:r>
          </a:p>
          <a:p>
            <a:pPr lvl="1">
              <a:lnSpc>
                <a:spcPct val="90000"/>
              </a:lnSpc>
            </a:pPr>
            <a:endParaRPr lang="zh-CN" altLang="en-US" dirty="0">
              <a:ea typeface="宋体" panose="02010600030101010101" pitchFamily="2" charset="-122"/>
            </a:endParaRPr>
          </a:p>
        </p:txBody>
      </p:sp>
      <p:sp>
        <p:nvSpPr>
          <p:cNvPr id="139267"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206849"/>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规则</a:t>
            </a:r>
          </a:p>
        </p:txBody>
      </p:sp>
      <p:sp>
        <p:nvSpPr>
          <p:cNvPr id="24578" name="文本占位符 206850"/>
          <p:cNvSpPr>
            <a:spLocks noGrp="1"/>
          </p:cNvSpPr>
          <p:nvPr>
            <p:ph idx="4294967295"/>
          </p:nvPr>
        </p:nvSpPr>
        <p:spPr>
          <a:xfrm>
            <a:off x="611188" y="1268413"/>
            <a:ext cx="7772400" cy="4114800"/>
          </a:xfrm>
        </p:spPr>
        <p:txBody>
          <a:bodyPr anchor="t" anchorCtr="0"/>
          <a:lstStyle/>
          <a:p>
            <a:r>
              <a:rPr lang="en-US" altLang="zh-CN" sz="2800" b="1">
                <a:ea typeface="宋体" panose="02010600030101010101" pitchFamily="2" charset="-122"/>
              </a:rPr>
              <a:t>ACM</a:t>
            </a:r>
            <a:r>
              <a:rPr lang="zh-CN" altLang="en-US" sz="2800" b="1" dirty="0">
                <a:ea typeface="宋体" panose="02010600030101010101" pitchFamily="2" charset="-122"/>
              </a:rPr>
              <a:t>比赛不分等级，所有学校一视同仁</a:t>
            </a:r>
          </a:p>
          <a:p>
            <a:r>
              <a:rPr lang="en-US" altLang="zh-CN" sz="2800" b="1">
                <a:ea typeface="宋体" panose="02010600030101010101" pitchFamily="2" charset="-122"/>
              </a:rPr>
              <a:t>ACM/ICPC</a:t>
            </a:r>
            <a:r>
              <a:rPr lang="zh-CN" altLang="en-US" sz="2800" b="1" dirty="0">
                <a:ea typeface="宋体" panose="02010600030101010101" pitchFamily="2" charset="-122"/>
              </a:rPr>
              <a:t>以团队的形式代表各学校参赛，每队由</a:t>
            </a:r>
            <a:r>
              <a:rPr lang="en-US" altLang="zh-CN" sz="2800" b="1">
                <a:ea typeface="宋体" panose="02010600030101010101" pitchFamily="2" charset="-122"/>
              </a:rPr>
              <a:t>3</a:t>
            </a:r>
            <a:r>
              <a:rPr lang="zh-CN" altLang="en-US" sz="2800" b="1" dirty="0">
                <a:ea typeface="宋体" panose="02010600030101010101" pitchFamily="2" charset="-122"/>
              </a:rPr>
              <a:t>名队员组成。每位队员必须是入校</a:t>
            </a:r>
            <a:r>
              <a:rPr lang="en-US" altLang="zh-CN" sz="2800" b="1">
                <a:ea typeface="宋体" panose="02010600030101010101" pitchFamily="2" charset="-122"/>
              </a:rPr>
              <a:t>5</a:t>
            </a:r>
            <a:r>
              <a:rPr lang="zh-CN" altLang="en-US" sz="2800" b="1" dirty="0">
                <a:ea typeface="宋体" panose="02010600030101010101" pitchFamily="2" charset="-122"/>
              </a:rPr>
              <a:t>年内的在校学生，最多可以参加</a:t>
            </a:r>
            <a:r>
              <a:rPr lang="en-US" altLang="zh-CN" sz="2800" b="1">
                <a:ea typeface="宋体" panose="02010600030101010101" pitchFamily="2" charset="-122"/>
              </a:rPr>
              <a:t>2</a:t>
            </a:r>
            <a:r>
              <a:rPr lang="zh-CN" altLang="en-US" sz="2800" b="1" dirty="0">
                <a:ea typeface="宋体" panose="02010600030101010101" pitchFamily="2" charset="-122"/>
              </a:rPr>
              <a:t>次全球总决赛。 </a:t>
            </a:r>
          </a:p>
          <a:p>
            <a:r>
              <a:rPr lang="zh-CN" altLang="en-US" sz="2800" b="1" dirty="0">
                <a:ea typeface="宋体" panose="02010600030101010101" pitchFamily="2" charset="-122"/>
              </a:rPr>
              <a:t>比赛期间，每队使用</a:t>
            </a:r>
            <a:r>
              <a:rPr lang="en-US" altLang="zh-CN" sz="2800" b="1">
                <a:ea typeface="宋体" panose="02010600030101010101" pitchFamily="2" charset="-122"/>
              </a:rPr>
              <a:t>1</a:t>
            </a:r>
            <a:r>
              <a:rPr lang="zh-CN" altLang="en-US" sz="2800" b="1" dirty="0">
                <a:ea typeface="宋体" panose="02010600030101010101" pitchFamily="2" charset="-122"/>
              </a:rPr>
              <a:t>台电脑需要在</a:t>
            </a:r>
            <a:r>
              <a:rPr lang="en-US" altLang="zh-CN" sz="2800" b="1">
                <a:ea typeface="宋体" panose="02010600030101010101" pitchFamily="2" charset="-122"/>
              </a:rPr>
              <a:t>5</a:t>
            </a:r>
            <a:r>
              <a:rPr lang="zh-CN" altLang="en-US" sz="2800" b="1" dirty="0">
                <a:ea typeface="宋体" panose="02010600030101010101" pitchFamily="2" charset="-122"/>
              </a:rPr>
              <a:t>个小时内使用</a:t>
            </a:r>
            <a:r>
              <a:rPr lang="en-US" altLang="zh-CN" sz="2800" b="1">
                <a:ea typeface="宋体" panose="02010600030101010101" pitchFamily="2" charset="-122"/>
              </a:rPr>
              <a:t>C</a:t>
            </a:r>
            <a:r>
              <a:rPr lang="zh-CN" altLang="en-US" sz="2800" b="1" dirty="0">
                <a:ea typeface="宋体" panose="02010600030101010101" pitchFamily="2" charset="-122"/>
              </a:rPr>
              <a:t>、</a:t>
            </a:r>
            <a:r>
              <a:rPr lang="en-US" altLang="zh-CN" sz="2800" b="1">
                <a:ea typeface="宋体" panose="02010600030101010101" pitchFamily="2" charset="-122"/>
              </a:rPr>
              <a:t>C++</a:t>
            </a:r>
            <a:r>
              <a:rPr lang="zh-CN" altLang="en-US" sz="2800" b="1" dirty="0">
                <a:ea typeface="宋体" panose="02010600030101010101" pitchFamily="2" charset="-122"/>
              </a:rPr>
              <a:t>、或</a:t>
            </a:r>
            <a:r>
              <a:rPr lang="en-US" altLang="zh-CN" sz="2800" b="1">
                <a:ea typeface="宋体" panose="02010600030101010101" pitchFamily="2" charset="-122"/>
              </a:rPr>
              <a:t>Java</a:t>
            </a:r>
            <a:r>
              <a:rPr lang="zh-CN" altLang="en-US" sz="2800" b="1" dirty="0">
                <a:ea typeface="宋体" panose="02010600030101010101" pitchFamily="2" charset="-122"/>
              </a:rPr>
              <a:t>中的一种编写程序解决</a:t>
            </a:r>
            <a:r>
              <a:rPr lang="en-US" altLang="zh-CN" sz="2800" b="1">
                <a:ea typeface="宋体" panose="02010600030101010101" pitchFamily="2" charset="-122"/>
              </a:rPr>
              <a:t>10-12</a:t>
            </a:r>
            <a:r>
              <a:rPr lang="zh-CN" altLang="en-US" sz="2800" b="1" dirty="0">
                <a:ea typeface="宋体" panose="02010600030101010101" pitchFamily="2" charset="-122"/>
              </a:rPr>
              <a:t>个问题 </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标题 366593"/>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40290" name="文本占位符 366594"/>
          <p:cNvSpPr>
            <a:spLocks noGrp="1"/>
          </p:cNvSpPr>
          <p:nvPr>
            <p:ph idx="4294967295"/>
          </p:nvPr>
        </p:nvSpPr>
        <p:spPr>
          <a:xfrm>
            <a:off x="971550" y="1196975"/>
            <a:ext cx="7416800" cy="4733925"/>
          </a:xfrm>
        </p:spPr>
        <p:txBody>
          <a:bodyPr anchor="t" anchorCtr="0"/>
          <a:lstStyle/>
          <a:p>
            <a:pPr marL="0" lvl="1"/>
            <a:r>
              <a:rPr lang="zh-CN" altLang="en-US" b="1" dirty="0">
                <a:ea typeface="宋体" panose="02010600030101010101" pitchFamily="2" charset="-122"/>
              </a:rPr>
              <a:t>在</a:t>
            </a:r>
            <a:r>
              <a:rPr lang="en-US" altLang="zh-CN" b="1" err="1">
                <a:ea typeface="宋体" panose="02010600030101010101" pitchFamily="2" charset="-122"/>
              </a:rPr>
              <a:t>hdoj</a:t>
            </a:r>
            <a:r>
              <a:rPr lang="zh-CN" altLang="en-US" b="1" dirty="0">
                <a:ea typeface="宋体" panose="02010600030101010101" pitchFamily="2" charset="-122"/>
              </a:rPr>
              <a:t>做题</a:t>
            </a:r>
            <a:r>
              <a:rPr lang="en-US" altLang="zh-CN" b="1">
                <a:ea typeface="宋体" panose="02010600030101010101" pitchFamily="2" charset="-122"/>
              </a:rPr>
              <a:t>100</a:t>
            </a:r>
            <a:r>
              <a:rPr lang="zh-CN" altLang="en-US" b="1" dirty="0">
                <a:ea typeface="宋体" panose="02010600030101010101" pitchFamily="2" charset="-122"/>
              </a:rPr>
              <a:t>道以上大一同学，女生减</a:t>
            </a:r>
            <a:r>
              <a:rPr lang="en-US" altLang="zh-CN" b="1">
                <a:ea typeface="宋体" panose="02010600030101010101" pitchFamily="2" charset="-122"/>
              </a:rPr>
              <a:t>30%      </a:t>
            </a:r>
          </a:p>
          <a:p>
            <a:pPr marL="0" lvl="1"/>
            <a:r>
              <a:rPr lang="zh-CN" altLang="en-US" b="1" dirty="0">
                <a:ea typeface="宋体" panose="02010600030101010101" pitchFamily="2" charset="-122"/>
              </a:rPr>
              <a:t>部分高中阶段具有编程经验或者参加过信息学、数学、物理奥赛获得省级二等奖以上或者高考数学在</a:t>
            </a:r>
            <a:r>
              <a:rPr lang="en-US" altLang="zh-CN" b="1">
                <a:ea typeface="宋体" panose="02010600030101010101" pitchFamily="2" charset="-122"/>
              </a:rPr>
              <a:t>130</a:t>
            </a:r>
            <a:r>
              <a:rPr lang="zh-CN" altLang="en-US" b="1" dirty="0">
                <a:ea typeface="宋体" panose="02010600030101010101" pitchFamily="2" charset="-122"/>
              </a:rPr>
              <a:t>分以上的大一新生可自荐</a:t>
            </a:r>
          </a:p>
          <a:p>
            <a:pPr marL="0" lvl="1"/>
            <a:r>
              <a:rPr lang="zh-CN" altLang="en-US" b="1" dirty="0">
                <a:ea typeface="宋体" panose="02010600030101010101" pitchFamily="2" charset="-122"/>
              </a:rPr>
              <a:t>满足以上条件同学请主动和教练或</a:t>
            </a:r>
            <a:r>
              <a:rPr lang="en-US" altLang="zh-CN" b="1">
                <a:ea typeface="宋体" panose="02010600030101010101" pitchFamily="2" charset="-122"/>
              </a:rPr>
              <a:t>ACM</a:t>
            </a:r>
            <a:r>
              <a:rPr lang="zh-CN" altLang="en-US" b="1" dirty="0">
                <a:ea typeface="宋体" panose="02010600030101010101" pitchFamily="2" charset="-122"/>
              </a:rPr>
              <a:t>协会负责同学联系，可以提前进入集训队接受指导</a:t>
            </a:r>
          </a:p>
          <a:p>
            <a:pPr marL="0" lvl="1"/>
            <a:r>
              <a:rPr lang="zh-CN" altLang="en-US" b="1" dirty="0">
                <a:ea typeface="宋体" panose="02010600030101010101" pitchFamily="2" charset="-122"/>
              </a:rPr>
              <a:t>正常情况入队一定要通过新生赛或者校赛！</a:t>
            </a:r>
          </a:p>
          <a:p>
            <a:pPr marL="0" lvl="1"/>
            <a:endParaRPr lang="en-US" altLang="zh-CN" b="1">
              <a:ea typeface="宋体" panose="02010600030101010101" pitchFamily="2" charset="-122"/>
            </a:endParaRPr>
          </a:p>
        </p:txBody>
      </p:sp>
      <p:sp>
        <p:nvSpPr>
          <p:cNvPr id="140291"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368641"/>
          <p:cNvSpPr>
            <a:spLocks noGrp="1"/>
          </p:cNvSpPr>
          <p:nvPr>
            <p:ph type="title"/>
          </p:nvPr>
        </p:nvSpPr>
        <p:spPr/>
        <p:txBody>
          <a:bodyPr anchor="ctr" anchorCtr="0"/>
          <a:lstStyle/>
          <a:p>
            <a:r>
              <a:rPr lang="zh-CN" altLang="en-US" b="0" dirty="0">
                <a:ea typeface="黑体" panose="02010609060101010101" pitchFamily="49" charset="-122"/>
              </a:rPr>
              <a:t>建议：培养自学能力</a:t>
            </a:r>
          </a:p>
        </p:txBody>
      </p:sp>
      <p:sp>
        <p:nvSpPr>
          <p:cNvPr id="141314" name="文本占位符 368642"/>
          <p:cNvSpPr>
            <a:spLocks noGrp="1"/>
          </p:cNvSpPr>
          <p:nvPr>
            <p:ph idx="4294967295"/>
          </p:nvPr>
        </p:nvSpPr>
        <p:spPr/>
        <p:txBody>
          <a:bodyPr anchor="t" anchorCtr="0"/>
          <a:lstStyle/>
          <a:p>
            <a:pPr>
              <a:lnSpc>
                <a:spcPct val="80000"/>
              </a:lnSpc>
            </a:pPr>
            <a:r>
              <a:rPr lang="zh-CN" altLang="en-US" sz="2800" dirty="0">
                <a:ea typeface="宋体" panose="02010600030101010101" pitchFamily="2" charset="-122"/>
              </a:rPr>
              <a:t>在师兄建议</a:t>
            </a:r>
            <a:r>
              <a:rPr lang="en-US" altLang="zh-CN" sz="2800" err="1">
                <a:ea typeface="宋体" panose="02010600030101010101" pitchFamily="2" charset="-122"/>
              </a:rPr>
              <a:t>oj</a:t>
            </a:r>
            <a:r>
              <a:rPr lang="zh-CN" altLang="en-US" sz="2800" dirty="0">
                <a:ea typeface="宋体" panose="02010600030101010101" pitchFamily="2" charset="-122"/>
              </a:rPr>
              <a:t>上注册做题</a:t>
            </a:r>
          </a:p>
          <a:p>
            <a:pPr>
              <a:lnSpc>
                <a:spcPct val="80000"/>
              </a:lnSpc>
            </a:pPr>
            <a:r>
              <a:rPr lang="zh-CN" altLang="en-US" sz="2800" dirty="0">
                <a:ea typeface="宋体" panose="02010600030101010101" pitchFamily="2" charset="-122"/>
              </a:rPr>
              <a:t>入门：先做</a:t>
            </a:r>
            <a:r>
              <a:rPr lang="en-US" altLang="zh-CN" sz="2800">
                <a:ea typeface="宋体" panose="02010600030101010101" pitchFamily="2" charset="-122"/>
              </a:rPr>
              <a:t>50</a:t>
            </a:r>
            <a:r>
              <a:rPr lang="zh-CN" altLang="en-US" sz="2800" dirty="0">
                <a:ea typeface="宋体" panose="02010600030101010101" pitchFamily="2" charset="-122"/>
              </a:rPr>
              <a:t>～</a:t>
            </a:r>
            <a:r>
              <a:rPr lang="en-US" altLang="zh-CN" sz="2800">
                <a:ea typeface="宋体" panose="02010600030101010101" pitchFamily="2" charset="-122"/>
              </a:rPr>
              <a:t>100</a:t>
            </a:r>
            <a:r>
              <a:rPr lang="zh-CN" altLang="en-US" sz="2800" dirty="0">
                <a:ea typeface="宋体" panose="02010600030101010101" pitchFamily="2" charset="-122"/>
              </a:rPr>
              <a:t>道简单题。</a:t>
            </a:r>
            <a:r>
              <a:rPr lang="zh-CN" altLang="en-US" b="1" dirty="0">
                <a:solidFill>
                  <a:schemeClr val="tx2"/>
                </a:solidFill>
                <a:ea typeface="宋体" panose="02010600030101010101" pitchFamily="2" charset="-122"/>
              </a:rPr>
              <a:t>可以看解题报告，问别人，看别人的代码。</a:t>
            </a:r>
          </a:p>
          <a:p>
            <a:pPr>
              <a:lnSpc>
                <a:spcPct val="80000"/>
              </a:lnSpc>
            </a:pPr>
            <a:r>
              <a:rPr lang="zh-CN" altLang="en-US" sz="2800" dirty="0">
                <a:ea typeface="宋体" panose="02010600030101010101" pitchFamily="2" charset="-122"/>
              </a:rPr>
              <a:t>超过</a:t>
            </a:r>
            <a:r>
              <a:rPr lang="en-US" altLang="zh-CN" sz="2800">
                <a:ea typeface="宋体" panose="02010600030101010101" pitchFamily="2" charset="-122"/>
              </a:rPr>
              <a:t>50</a:t>
            </a:r>
            <a:r>
              <a:rPr lang="zh-CN" altLang="en-US" sz="2800" dirty="0">
                <a:ea typeface="宋体" panose="02010600030101010101" pitchFamily="2" charset="-122"/>
              </a:rPr>
              <a:t>～</a:t>
            </a:r>
            <a:r>
              <a:rPr lang="en-US" altLang="zh-CN" sz="2800">
                <a:ea typeface="宋体" panose="02010600030101010101" pitchFamily="2" charset="-122"/>
              </a:rPr>
              <a:t>100</a:t>
            </a:r>
            <a:r>
              <a:rPr lang="zh-CN" altLang="en-US" sz="2800" dirty="0">
                <a:ea typeface="宋体" panose="02010600030101010101" pitchFamily="2" charset="-122"/>
              </a:rPr>
              <a:t>题后，说明已经入门。入门后，做题时，</a:t>
            </a:r>
            <a:r>
              <a:rPr lang="zh-CN" altLang="en-US" b="1" dirty="0">
                <a:solidFill>
                  <a:schemeClr val="tx2"/>
                </a:solidFill>
                <a:ea typeface="宋体" panose="02010600030101010101" pitchFamily="2" charset="-122"/>
              </a:rPr>
              <a:t>尽量靠自己，不轻易问别人</a:t>
            </a:r>
            <a:r>
              <a:rPr lang="zh-CN" altLang="en-US" sz="2800" dirty="0">
                <a:ea typeface="宋体" panose="02010600030101010101" pitchFamily="2" charset="-122"/>
              </a:rPr>
              <a:t>。例如思考了</a:t>
            </a:r>
            <a:r>
              <a:rPr lang="en-US" altLang="zh-CN" sz="2800">
                <a:ea typeface="宋体" panose="02010600030101010101" pitchFamily="2" charset="-122"/>
              </a:rPr>
              <a:t>2</a:t>
            </a:r>
            <a:r>
              <a:rPr lang="zh-CN" altLang="en-US" sz="2800" dirty="0">
                <a:ea typeface="宋体" panose="02010600030101010101" pitchFamily="2" charset="-122"/>
              </a:rPr>
              <a:t>天还没有思路，那么： （</a:t>
            </a:r>
            <a:r>
              <a:rPr lang="en-US" altLang="zh-CN" sz="2800">
                <a:ea typeface="宋体" panose="02010600030101010101" pitchFamily="2" charset="-122"/>
              </a:rPr>
              <a:t>1</a:t>
            </a:r>
            <a:r>
              <a:rPr lang="zh-CN" altLang="en-US" sz="2800" dirty="0">
                <a:ea typeface="宋体" panose="02010600030101010101" pitchFamily="2" charset="-122"/>
              </a:rPr>
              <a:t>）先把这题放一段时间；（</a:t>
            </a:r>
            <a:r>
              <a:rPr lang="en-US" altLang="zh-CN" sz="2800">
                <a:ea typeface="宋体" panose="02010600030101010101" pitchFamily="2" charset="-122"/>
              </a:rPr>
              <a:t>2</a:t>
            </a:r>
            <a:r>
              <a:rPr lang="zh-CN" altLang="en-US" sz="2800" dirty="0">
                <a:ea typeface="宋体" panose="02010600030101010101" pitchFamily="2" charset="-122"/>
              </a:rPr>
              <a:t>）实在憋不住，可以问一下老队员，但只能问一个简单思路。然后自己继续想。</a:t>
            </a:r>
          </a:p>
          <a:p>
            <a:pPr>
              <a:lnSpc>
                <a:spcPct val="80000"/>
              </a:lnSpc>
            </a:pPr>
            <a:r>
              <a:rPr lang="zh-CN" altLang="en-US" sz="2800" dirty="0">
                <a:ea typeface="宋体" panose="02010600030101010101" pitchFamily="2" charset="-122"/>
              </a:rPr>
              <a:t>提问前，先上网搜，查资料。实在找不到再问别人。</a:t>
            </a:r>
          </a:p>
          <a:p>
            <a:pPr>
              <a:lnSpc>
                <a:spcPct val="80000"/>
              </a:lnSpc>
            </a:pPr>
            <a:endParaRPr lang="zh-CN" altLang="en-US" sz="2800" dirty="0">
              <a:ea typeface="宋体" panose="02010600030101010101" pitchFamily="2" charset="-122"/>
            </a:endParaRPr>
          </a:p>
        </p:txBody>
      </p:sp>
      <p:sp>
        <p:nvSpPr>
          <p:cNvPr id="141315"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标题 369665"/>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42338" name="文本占位符 369666"/>
          <p:cNvSpPr>
            <a:spLocks noGrp="1"/>
          </p:cNvSpPr>
          <p:nvPr>
            <p:ph idx="4294967295"/>
          </p:nvPr>
        </p:nvSpPr>
        <p:spPr/>
        <p:txBody>
          <a:bodyPr anchor="t" anchorCtr="0"/>
          <a:lstStyle/>
          <a:p>
            <a:r>
              <a:rPr lang="zh-CN" altLang="en-US" b="1" dirty="0">
                <a:solidFill>
                  <a:srgbClr val="333333"/>
                </a:solidFill>
                <a:ea typeface="宋体" panose="02010600030101010101" pitchFamily="2" charset="-122"/>
              </a:rPr>
              <a:t>不要靠别人：在中期学习中，靠自己苦想做出的</a:t>
            </a:r>
            <a:r>
              <a:rPr lang="en-US" altLang="zh-CN" b="1">
                <a:solidFill>
                  <a:srgbClr val="333333"/>
                </a:solidFill>
                <a:ea typeface="宋体" panose="02010600030101010101" pitchFamily="2" charset="-122"/>
              </a:rPr>
              <a:t>100</a:t>
            </a:r>
            <a:r>
              <a:rPr lang="zh-CN" altLang="en-US" b="1" dirty="0">
                <a:solidFill>
                  <a:srgbClr val="333333"/>
                </a:solidFill>
                <a:ea typeface="宋体" panose="02010600030101010101" pitchFamily="2" charset="-122"/>
              </a:rPr>
              <a:t>题，比靠别人提示做</a:t>
            </a:r>
            <a:r>
              <a:rPr lang="en-US" altLang="zh-CN" b="1">
                <a:solidFill>
                  <a:srgbClr val="333333"/>
                </a:solidFill>
                <a:ea typeface="宋体" panose="02010600030101010101" pitchFamily="2" charset="-122"/>
              </a:rPr>
              <a:t>500</a:t>
            </a:r>
            <a:r>
              <a:rPr lang="zh-CN" altLang="en-US" b="1" dirty="0">
                <a:solidFill>
                  <a:srgbClr val="333333"/>
                </a:solidFill>
                <a:ea typeface="宋体" panose="02010600030101010101" pitchFamily="2" charset="-122"/>
              </a:rPr>
              <a:t>题，进步更大。</a:t>
            </a:r>
          </a:p>
          <a:p>
            <a:endParaRPr lang="zh-CN" altLang="en-US" sz="1800" b="1" dirty="0">
              <a:solidFill>
                <a:srgbClr val="333333"/>
              </a:solidFill>
              <a:ea typeface="宋体" panose="02010600030101010101" pitchFamily="2" charset="-122"/>
            </a:endParaRPr>
          </a:p>
          <a:p>
            <a:r>
              <a:rPr lang="zh-CN" altLang="en-US" b="1" dirty="0">
                <a:solidFill>
                  <a:srgbClr val="333333"/>
                </a:solidFill>
                <a:ea typeface="宋体" panose="02010600030101010101" pitchFamily="2" charset="-122"/>
              </a:rPr>
              <a:t>在做题过程中：</a:t>
            </a:r>
          </a:p>
          <a:p>
            <a:pPr>
              <a:buNone/>
            </a:pPr>
            <a:r>
              <a:rPr lang="zh-CN" altLang="en-US" b="1" dirty="0">
                <a:solidFill>
                  <a:srgbClr val="333333"/>
                </a:solidFill>
                <a:ea typeface="宋体" panose="02010600030101010101" pitchFamily="2" charset="-122"/>
              </a:rPr>
              <a:t>	总结每一题学到的经验，千万要总结。不总结很快就忘记了。</a:t>
            </a:r>
          </a:p>
        </p:txBody>
      </p:sp>
      <p:sp>
        <p:nvSpPr>
          <p:cNvPr id="142339" name="页脚占位符 1"/>
          <p:cNvSpPr/>
          <p:nvPr/>
        </p:nvSpPr>
        <p:spPr>
          <a:xfrm>
            <a:off x="2339975"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293889"/>
          <p:cNvSpPr>
            <a:spLocks noGrp="1"/>
          </p:cNvSpPr>
          <p:nvPr>
            <p:ph type="title"/>
          </p:nvPr>
        </p:nvSpPr>
        <p:spPr/>
        <p:txBody>
          <a:bodyPr anchor="ctr" anchorCtr="0"/>
          <a:lstStyle/>
          <a:p>
            <a:r>
              <a:rPr lang="zh-CN" altLang="en-US" dirty="0">
                <a:ea typeface="宋体" panose="02010600030101010101" pitchFamily="2" charset="-122"/>
              </a:rPr>
              <a:t>几个问题	</a:t>
            </a:r>
          </a:p>
        </p:txBody>
      </p:sp>
      <p:sp>
        <p:nvSpPr>
          <p:cNvPr id="143362" name="文本占位符 293890"/>
          <p:cNvSpPr>
            <a:spLocks noGrp="1"/>
          </p:cNvSpPr>
          <p:nvPr>
            <p:ph idx="4294967295"/>
          </p:nvPr>
        </p:nvSpPr>
        <p:spPr>
          <a:xfrm>
            <a:off x="395288" y="1196975"/>
            <a:ext cx="8229600" cy="4733925"/>
          </a:xfrm>
        </p:spPr>
        <p:txBody>
          <a:bodyPr anchor="t" anchorCtr="0"/>
          <a:lstStyle/>
          <a:p>
            <a:r>
              <a:rPr lang="en-US" altLang="zh-CN" b="1">
                <a:ea typeface="宋体" panose="02010600030101010101" pitchFamily="2" charset="-122"/>
              </a:rPr>
              <a:t>1 </a:t>
            </a:r>
            <a:r>
              <a:rPr lang="zh-CN" altLang="en-US" b="1" dirty="0">
                <a:ea typeface="宋体" panose="02010600030101010101" pitchFamily="2" charset="-122"/>
              </a:rPr>
              <a:t>“没有基础怎么办”</a:t>
            </a:r>
          </a:p>
          <a:p>
            <a:pPr lvl="1"/>
            <a:r>
              <a:rPr lang="zh-CN" altLang="en-US" b="1" dirty="0">
                <a:ea typeface="宋体" panose="02010600030101010101" pitchFamily="2" charset="-122"/>
              </a:rPr>
              <a:t>不管多牛的</a:t>
            </a:r>
            <a:r>
              <a:rPr lang="en-US" altLang="zh-CN" b="1">
                <a:ea typeface="宋体" panose="02010600030101010101" pitchFamily="2" charset="-122"/>
              </a:rPr>
              <a:t>ACM</a:t>
            </a:r>
            <a:r>
              <a:rPr lang="zh-CN" altLang="en-US" b="1" dirty="0">
                <a:ea typeface="宋体" panose="02010600030101010101" pitchFamily="2" charset="-122"/>
              </a:rPr>
              <a:t>队员都是从</a:t>
            </a:r>
            <a:r>
              <a:rPr lang="en-US" altLang="zh-CN" b="1">
                <a:ea typeface="宋体" panose="02010600030101010101" pitchFamily="2" charset="-122"/>
              </a:rPr>
              <a:t>0</a:t>
            </a:r>
            <a:r>
              <a:rPr lang="zh-CN" altLang="en-US" b="1" dirty="0">
                <a:ea typeface="宋体" panose="02010600030101010101" pitchFamily="2" charset="-122"/>
              </a:rPr>
              <a:t>起步的，只不过个别队员高中时候学过一些编程，显得起步稍微早了一些。但是入队半年最多一年大家就差不多了。</a:t>
            </a:r>
          </a:p>
          <a:p>
            <a:pPr lvl="1"/>
            <a:r>
              <a:rPr lang="zh-CN" altLang="en-US" b="1" dirty="0">
                <a:ea typeface="宋体" panose="02010600030101010101" pitchFamily="2" charset="-122"/>
              </a:rPr>
              <a:t>我们会对新生进行入门培训并指定老队员进行一对一的辅导。</a:t>
            </a:r>
          </a:p>
          <a:p>
            <a:pPr lvl="1"/>
            <a:r>
              <a:rPr lang="zh-CN" altLang="en-US" b="1" dirty="0">
                <a:ea typeface="宋体" panose="02010600030101010101" pitchFamily="2" charset="-122"/>
              </a:rPr>
              <a:t>我校</a:t>
            </a:r>
            <a:r>
              <a:rPr lang="en-US" altLang="zh-CN" b="1">
                <a:ea typeface="宋体" panose="02010600030101010101" pitchFamily="2" charset="-122"/>
              </a:rPr>
              <a:t>13</a:t>
            </a:r>
            <a:r>
              <a:rPr lang="zh-CN" altLang="en-US" b="1" dirty="0">
                <a:ea typeface="宋体" panose="02010600030101010101" pitchFamily="2" charset="-122"/>
              </a:rPr>
              <a:t>刘同奇</a:t>
            </a:r>
            <a:r>
              <a:rPr lang="en-US" altLang="zh-CN" b="1">
                <a:ea typeface="宋体" panose="02010600030101010101" pitchFamily="2" charset="-122"/>
              </a:rPr>
              <a:t>14</a:t>
            </a:r>
            <a:r>
              <a:rPr lang="zh-CN" altLang="en-US" b="1" dirty="0">
                <a:ea typeface="宋体" panose="02010600030101010101" pitchFamily="2" charset="-122"/>
              </a:rPr>
              <a:t>林家彦、张立伟</a:t>
            </a:r>
            <a:r>
              <a:rPr lang="en-US" altLang="zh-CN" b="1" dirty="0">
                <a:ea typeface="宋体" panose="02010600030101010101" pitchFamily="2" charset="-122"/>
              </a:rPr>
              <a:t>16</a:t>
            </a:r>
            <a:r>
              <a:rPr lang="zh-CN" altLang="en-US" b="1" dirty="0">
                <a:ea typeface="宋体" panose="02010600030101010101" pitchFamily="2" charset="-122"/>
              </a:rPr>
              <a:t>陈锦明</a:t>
            </a:r>
            <a:r>
              <a:rPr lang="en-US" altLang="zh-CN" b="1" dirty="0">
                <a:ea typeface="宋体" panose="02010600030101010101" pitchFamily="2" charset="-122"/>
              </a:rPr>
              <a:t>17</a:t>
            </a:r>
            <a:r>
              <a:rPr lang="zh-CN" altLang="zh-CN" b="1" dirty="0">
                <a:ea typeface="宋体" panose="02010600030101010101" pitchFamily="2" charset="-122"/>
              </a:rPr>
              <a:t>级郑重等</a:t>
            </a:r>
            <a:r>
              <a:rPr lang="en-US" altLang="zh-CN" b="1" dirty="0">
                <a:ea typeface="宋体" panose="02010600030101010101" pitchFamily="2" charset="-122"/>
              </a:rPr>
              <a:t>15</a:t>
            </a:r>
            <a:r>
              <a:rPr lang="zh-CN" altLang="en-US" b="1" dirty="0">
                <a:ea typeface="宋体" panose="02010600030101010101" pitchFamily="2" charset="-122"/>
              </a:rPr>
              <a:t>个金奖队员都是零基础进队，其中</a:t>
            </a:r>
            <a:r>
              <a:rPr lang="en-US" altLang="zh-CN" b="1">
                <a:ea typeface="宋体" panose="02010600030101010101" pitchFamily="2" charset="-122"/>
              </a:rPr>
              <a:t>7</a:t>
            </a:r>
            <a:r>
              <a:rPr lang="zh-CN" altLang="en-US" b="1" dirty="0">
                <a:ea typeface="宋体" panose="02010600030101010101" pitchFamily="2" charset="-122"/>
              </a:rPr>
              <a:t>位同学获得</a:t>
            </a:r>
            <a:r>
              <a:rPr lang="en-US" altLang="zh-CN" b="1">
                <a:ea typeface="宋体" panose="02010600030101010101" pitchFamily="2" charset="-122"/>
              </a:rPr>
              <a:t>8</a:t>
            </a:r>
            <a:r>
              <a:rPr lang="zh-CN" altLang="en-US" b="1" dirty="0">
                <a:ea typeface="宋体" panose="02010600030101010101" pitchFamily="2" charset="-122"/>
              </a:rPr>
              <a:t>次国奖。张立伟获得两次国奖</a:t>
            </a:r>
          </a:p>
        </p:txBody>
      </p:sp>
      <p:sp>
        <p:nvSpPr>
          <p:cNvPr id="143363"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标题 294913"/>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44386" name="文本占位符 294914"/>
          <p:cNvSpPr>
            <a:spLocks noGrp="1"/>
          </p:cNvSpPr>
          <p:nvPr>
            <p:ph idx="4294967295"/>
          </p:nvPr>
        </p:nvSpPr>
        <p:spPr>
          <a:xfrm>
            <a:off x="457200" y="1062038"/>
            <a:ext cx="8229600" cy="4733925"/>
          </a:xfrm>
        </p:spPr>
        <p:txBody>
          <a:bodyPr anchor="t" anchorCtr="0"/>
          <a:lstStyle/>
          <a:p>
            <a:r>
              <a:rPr lang="en-US" altLang="zh-CN" b="1">
                <a:ea typeface="宋体" panose="02010600030101010101" pitchFamily="2" charset="-122"/>
              </a:rPr>
              <a:t>2 “</a:t>
            </a:r>
            <a:r>
              <a:rPr lang="zh-CN" altLang="en-US" b="1" dirty="0">
                <a:ea typeface="宋体" panose="02010600030101010101" pitchFamily="2" charset="-122"/>
              </a:rPr>
              <a:t>我参加</a:t>
            </a:r>
            <a:r>
              <a:rPr lang="en-US" altLang="zh-CN" b="1">
                <a:ea typeface="宋体" panose="02010600030101010101" pitchFamily="2" charset="-122"/>
              </a:rPr>
              <a:t>ACM</a:t>
            </a:r>
            <a:r>
              <a:rPr lang="zh-CN" altLang="en-US" b="1" dirty="0">
                <a:ea typeface="宋体" panose="02010600030101010101" pitchFamily="2" charset="-122"/>
              </a:rPr>
              <a:t>能不能一定获奖？”</a:t>
            </a:r>
          </a:p>
          <a:p>
            <a:pPr lvl="1"/>
            <a:r>
              <a:rPr lang="zh-CN" altLang="en-US" b="1" dirty="0">
                <a:ea typeface="宋体" panose="02010600030101010101" pitchFamily="2" charset="-122"/>
              </a:rPr>
              <a:t>获奖与否是教练们考虑的事情，对大家来说，努力了就行。我们每个年级最多只有十几名同学能够代表学校外出比赛，因此只能选择那些水平最高的队员。有些队员训练</a:t>
            </a:r>
            <a:r>
              <a:rPr lang="en-US" altLang="zh-CN" b="1">
                <a:ea typeface="宋体" panose="02010600030101010101" pitchFamily="2" charset="-122"/>
              </a:rPr>
              <a:t>2</a:t>
            </a:r>
            <a:r>
              <a:rPr lang="zh-CN" altLang="en-US" b="1" dirty="0">
                <a:ea typeface="宋体" panose="02010600030101010101" pitchFamily="2" charset="-122"/>
              </a:rPr>
              <a:t>－</a:t>
            </a:r>
            <a:r>
              <a:rPr lang="en-US" altLang="zh-CN" b="1">
                <a:ea typeface="宋体" panose="02010600030101010101" pitchFamily="2" charset="-122"/>
              </a:rPr>
              <a:t>3</a:t>
            </a:r>
            <a:r>
              <a:rPr lang="zh-CN" altLang="en-US" b="1" dirty="0">
                <a:ea typeface="宋体" panose="02010600030101010101" pitchFamily="2" charset="-122"/>
              </a:rPr>
              <a:t>年，连出去比赛的机会都没有，但是他们无怨无悔，照样坚持训练。通过学习</a:t>
            </a:r>
            <a:r>
              <a:rPr lang="en-US" altLang="zh-CN" b="1">
                <a:ea typeface="宋体" panose="02010600030101010101" pitchFamily="2" charset="-122"/>
              </a:rPr>
              <a:t>ACM</a:t>
            </a:r>
            <a:r>
              <a:rPr lang="zh-CN" altLang="en-US" b="1" dirty="0">
                <a:ea typeface="宋体" panose="02010600030101010101" pitchFamily="2" charset="-122"/>
              </a:rPr>
              <a:t>掌握的能力会让他们受用终生。</a:t>
            </a:r>
          </a:p>
        </p:txBody>
      </p:sp>
      <p:sp>
        <p:nvSpPr>
          <p:cNvPr id="144387"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标题 295937"/>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45410" name="文本占位符 295938"/>
          <p:cNvSpPr>
            <a:spLocks noGrp="1"/>
          </p:cNvSpPr>
          <p:nvPr>
            <p:ph idx="4294967295"/>
          </p:nvPr>
        </p:nvSpPr>
        <p:spPr>
          <a:xfrm>
            <a:off x="250825" y="1196975"/>
            <a:ext cx="7993063" cy="4114800"/>
          </a:xfrm>
        </p:spPr>
        <p:txBody>
          <a:bodyPr anchor="t" anchorCtr="0"/>
          <a:lstStyle/>
          <a:p>
            <a:r>
              <a:rPr lang="en-US" altLang="zh-CN" sz="2800" b="1">
                <a:ea typeface="宋体" panose="02010600030101010101" pitchFamily="2" charset="-122"/>
              </a:rPr>
              <a:t>3 “</a:t>
            </a:r>
            <a:r>
              <a:rPr lang="zh-CN" altLang="en-US" sz="2800" b="1" dirty="0">
                <a:ea typeface="宋体" panose="02010600030101010101" pitchFamily="2" charset="-122"/>
              </a:rPr>
              <a:t>参加</a:t>
            </a:r>
            <a:r>
              <a:rPr lang="en-US" altLang="zh-CN" sz="2800" b="1">
                <a:ea typeface="宋体" panose="02010600030101010101" pitchFamily="2" charset="-122"/>
              </a:rPr>
              <a:t>ACM</a:t>
            </a:r>
            <a:r>
              <a:rPr lang="zh-CN" altLang="en-US" sz="2800" b="1" dirty="0">
                <a:ea typeface="宋体" panose="02010600030101010101" pitchFamily="2" charset="-122"/>
              </a:rPr>
              <a:t>不能学到马上可以应用的技术”？</a:t>
            </a:r>
          </a:p>
          <a:p>
            <a:pPr lvl="1"/>
            <a:r>
              <a:rPr lang="zh-CN" altLang="en-US" b="1" dirty="0">
                <a:ea typeface="宋体" panose="02010600030101010101" pitchFamily="2" charset="-122"/>
              </a:rPr>
              <a:t>是的，</a:t>
            </a:r>
            <a:r>
              <a:rPr lang="en-US" altLang="zh-CN" b="1">
                <a:ea typeface="宋体" panose="02010600030101010101" pitchFamily="2" charset="-122"/>
              </a:rPr>
              <a:t>ACM</a:t>
            </a:r>
            <a:r>
              <a:rPr lang="zh-CN" altLang="en-US" b="1" dirty="0">
                <a:ea typeface="宋体" panose="02010600030101010101" pitchFamily="2" charset="-122"/>
              </a:rPr>
              <a:t>所用到的知识都是算法和数学，不能马上应用。队员因此显得比做项目的同学水平要低的多，但是他们学到的是计算机科学中最核心和基础的知识。通过</a:t>
            </a:r>
            <a:r>
              <a:rPr lang="en-US" altLang="zh-CN" b="1">
                <a:ea typeface="宋体" panose="02010600030101010101" pitchFamily="2" charset="-122"/>
              </a:rPr>
              <a:t>ACM</a:t>
            </a:r>
            <a:r>
              <a:rPr lang="zh-CN" altLang="en-US" b="1" dirty="0">
                <a:ea typeface="宋体" panose="02010600030101010101" pitchFamily="2" charset="-122"/>
              </a:rPr>
              <a:t>学到的知识和建立的思维方式将会受用终生。</a:t>
            </a:r>
          </a:p>
          <a:p>
            <a:pPr lvl="1"/>
            <a:r>
              <a:rPr lang="zh-CN" altLang="en-US" b="1" dirty="0">
                <a:ea typeface="宋体" panose="02010600030101010101" pitchFamily="2" charset="-122"/>
              </a:rPr>
              <a:t>工作</a:t>
            </a:r>
            <a:r>
              <a:rPr lang="en-US" altLang="zh-CN" b="1">
                <a:ea typeface="宋体" panose="02010600030101010101" pitchFamily="2" charset="-122"/>
              </a:rPr>
              <a:t>2</a:t>
            </a:r>
            <a:r>
              <a:rPr lang="zh-CN" altLang="en-US" b="1" dirty="0">
                <a:ea typeface="宋体" panose="02010600030101010101" pitchFamily="2" charset="-122"/>
              </a:rPr>
              <a:t>年后就会发现</a:t>
            </a:r>
            <a:r>
              <a:rPr lang="en-US" altLang="zh-CN" b="1">
                <a:ea typeface="宋体" panose="02010600030101010101" pitchFamily="2" charset="-122"/>
              </a:rPr>
              <a:t>ACM</a:t>
            </a:r>
            <a:r>
              <a:rPr lang="zh-CN" altLang="en-US" b="1" dirty="0">
                <a:ea typeface="宋体" panose="02010600030101010101" pitchFamily="2" charset="-122"/>
              </a:rPr>
              <a:t>队员的能力比其他人要强的多的多。华为和腾讯</a:t>
            </a:r>
            <a:r>
              <a:rPr lang="en-US" altLang="zh-CN" b="1" dirty="0">
                <a:ea typeface="宋体" panose="02010600030101010101" pitchFamily="2" charset="-122"/>
              </a:rPr>
              <a:t>HR</a:t>
            </a:r>
            <a:r>
              <a:rPr lang="zh-CN" altLang="en-US" b="1" dirty="0">
                <a:ea typeface="宋体" panose="02010600030101010101" pitchFamily="2" charset="-122"/>
              </a:rPr>
              <a:t>，都专门统计过</a:t>
            </a:r>
            <a:r>
              <a:rPr lang="en-US" altLang="zh-CN" b="1" dirty="0">
                <a:ea typeface="宋体" panose="02010600030101010101" pitchFamily="2" charset="-122"/>
              </a:rPr>
              <a:t>ACM</a:t>
            </a:r>
            <a:r>
              <a:rPr lang="zh-CN" altLang="en-US" b="1" dirty="0">
                <a:ea typeface="宋体" panose="02010600030101010101" pitchFamily="2" charset="-122"/>
              </a:rPr>
              <a:t>队员工作成绩，发现比非竞赛生强很多</a:t>
            </a:r>
          </a:p>
        </p:txBody>
      </p:sp>
      <p:sp>
        <p:nvSpPr>
          <p:cNvPr id="145411"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标题 297985"/>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46434" name="文本占位符 297986"/>
          <p:cNvSpPr>
            <a:spLocks noGrp="1"/>
          </p:cNvSpPr>
          <p:nvPr>
            <p:ph idx="4294967295"/>
          </p:nvPr>
        </p:nvSpPr>
        <p:spPr>
          <a:xfrm>
            <a:off x="323850" y="1052513"/>
            <a:ext cx="8027988" cy="4895850"/>
          </a:xfrm>
        </p:spPr>
        <p:txBody>
          <a:bodyPr anchor="t" anchorCtr="0"/>
          <a:lstStyle/>
          <a:p>
            <a:r>
              <a:rPr lang="en-US" altLang="zh-CN" sz="2800" b="1">
                <a:ea typeface="宋体" panose="02010600030101010101" pitchFamily="2" charset="-122"/>
              </a:rPr>
              <a:t>4 “ACM</a:t>
            </a:r>
            <a:r>
              <a:rPr lang="zh-CN" altLang="en-US" sz="2800" b="1" dirty="0">
                <a:ea typeface="宋体" panose="02010600030101010101" pitchFamily="2" charset="-122"/>
              </a:rPr>
              <a:t>要投入那么多时间和精力，值得吗？</a:t>
            </a:r>
            <a:r>
              <a:rPr lang="en-US" altLang="zh-CN" sz="2800" b="1">
                <a:ea typeface="宋体" panose="02010600030101010101" pitchFamily="2" charset="-122"/>
              </a:rPr>
              <a:t>”</a:t>
            </a:r>
          </a:p>
          <a:p>
            <a:pPr lvl="1"/>
            <a:r>
              <a:rPr lang="zh-CN" altLang="en-US" b="1" dirty="0">
                <a:ea typeface="宋体" panose="02010600030101010101" pitchFamily="2" charset="-122"/>
              </a:rPr>
              <a:t>首先，我们学校的学生素质不能和清华北大上海交大、中大等相比。</a:t>
            </a:r>
          </a:p>
          <a:p>
            <a:pPr lvl="1"/>
            <a:r>
              <a:rPr lang="zh-CN" altLang="en-US" b="1" dirty="0">
                <a:ea typeface="宋体" panose="02010600030101010101" pitchFamily="2" charset="-122"/>
              </a:rPr>
              <a:t>其次名校的</a:t>
            </a:r>
            <a:r>
              <a:rPr lang="en-US" altLang="zh-CN" b="1" err="1">
                <a:ea typeface="宋体" panose="02010600030101010101" pitchFamily="2" charset="-122"/>
              </a:rPr>
              <a:t>ACMer</a:t>
            </a:r>
            <a:r>
              <a:rPr lang="zh-CN" altLang="en-US" b="1" dirty="0">
                <a:ea typeface="宋体" panose="02010600030101010101" pitchFamily="2" charset="-122"/>
              </a:rPr>
              <a:t>们都异常勤奋。因此我们要取得好的成绩就必须全力付出，把谈恋爱的时间也都要用上，即使如此，也不一定能取得较好成绩。</a:t>
            </a:r>
          </a:p>
          <a:p>
            <a:pPr lvl="1"/>
            <a:r>
              <a:rPr lang="zh-CN" altLang="en-US" b="1" dirty="0">
                <a:ea typeface="宋体" panose="02010600030101010101" pitchFamily="2" charset="-122"/>
              </a:rPr>
              <a:t>第三</a:t>
            </a:r>
            <a:r>
              <a:rPr lang="en-US" altLang="zh-CN" b="1">
                <a:ea typeface="宋体" panose="02010600030101010101" pitchFamily="2" charset="-122"/>
              </a:rPr>
              <a:t>ACM</a:t>
            </a:r>
            <a:r>
              <a:rPr lang="zh-CN" altLang="en-US" b="1" dirty="0">
                <a:ea typeface="宋体" panose="02010600030101010101" pitchFamily="2" charset="-122"/>
              </a:rPr>
              <a:t>是大学生活中值得全力投入和付出的不多的活动之一。</a:t>
            </a:r>
          </a:p>
          <a:p>
            <a:pPr lvl="1"/>
            <a:r>
              <a:rPr lang="en-US" altLang="zh-CN" b="1" dirty="0">
                <a:ea typeface="宋体" panose="02010600030101010101" pitchFamily="2" charset="-122"/>
              </a:rPr>
              <a:t>  </a:t>
            </a:r>
            <a:r>
              <a:rPr lang="zh-CN" altLang="en-US" b="1" dirty="0">
                <a:ea typeface="宋体" panose="02010600030101010101" pitchFamily="2" charset="-122"/>
              </a:rPr>
              <a:t>请阅读</a:t>
            </a:r>
            <a:r>
              <a:rPr lang="en-US" altLang="zh-CN" b="1" dirty="0">
                <a:ea typeface="宋体" panose="02010600030101010101" pitchFamily="2" charset="-122"/>
              </a:rPr>
              <a:t>devour</a:t>
            </a:r>
            <a:r>
              <a:rPr lang="zh-CN" altLang="en-US" b="1" dirty="0">
                <a:ea typeface="宋体" panose="02010600030101010101" pitchFamily="2" charset="-122"/>
              </a:rPr>
              <a:t>退役贴</a:t>
            </a:r>
          </a:p>
        </p:txBody>
      </p:sp>
      <p:sp>
        <p:nvSpPr>
          <p:cNvPr id="146435"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标题 294913"/>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47458" name="文本占位符 294914"/>
          <p:cNvSpPr>
            <a:spLocks noGrp="1"/>
          </p:cNvSpPr>
          <p:nvPr>
            <p:ph idx="1"/>
          </p:nvPr>
        </p:nvSpPr>
        <p:spPr>
          <a:xfrm>
            <a:off x="395288" y="1196975"/>
            <a:ext cx="8229600" cy="4733925"/>
          </a:xfrm>
        </p:spPr>
        <p:txBody>
          <a:bodyPr anchor="t" anchorCtr="0"/>
          <a:lstStyle/>
          <a:p>
            <a:r>
              <a:rPr lang="en-US" altLang="zh-CN" b="1">
                <a:ea typeface="宋体" panose="02010600030101010101" pitchFamily="2" charset="-122"/>
              </a:rPr>
              <a:t>5“ACM</a:t>
            </a:r>
            <a:r>
              <a:rPr lang="zh-CN" altLang="en-US" b="1" dirty="0">
                <a:ea typeface="宋体" panose="02010600030101010101" pitchFamily="2" charset="-122"/>
              </a:rPr>
              <a:t>比赛会不会影响正常学习和考研”</a:t>
            </a:r>
          </a:p>
          <a:p>
            <a:pPr lvl="1"/>
            <a:r>
              <a:rPr lang="en-US" altLang="zh-CN" b="1">
                <a:ea typeface="宋体" panose="02010600030101010101" pitchFamily="2" charset="-122"/>
              </a:rPr>
              <a:t>ACM</a:t>
            </a:r>
            <a:r>
              <a:rPr lang="zh-CN" altLang="en-US" b="1">
                <a:ea typeface="宋体" panose="02010600030101010101" pitchFamily="2" charset="-122"/>
              </a:rPr>
              <a:t>培养的是队员们综合素质，</a:t>
            </a:r>
            <a:r>
              <a:rPr lang="zh-CN" altLang="en-US" b="1" dirty="0">
                <a:ea typeface="宋体" panose="02010600030101010101" pitchFamily="2" charset="-122"/>
              </a:rPr>
              <a:t>不仅不会影响正常学习，还会对课程学习起到极大促进作用</a:t>
            </a:r>
          </a:p>
          <a:p>
            <a:pPr lvl="1"/>
            <a:r>
              <a:rPr lang="zh-CN" altLang="en-US" b="1" dirty="0">
                <a:ea typeface="宋体" panose="02010600030101010101" pitchFamily="2" charset="-122"/>
              </a:rPr>
              <a:t>训练安排在晚上和周末、假期，不影响上课</a:t>
            </a:r>
          </a:p>
          <a:p>
            <a:pPr lvl="1"/>
            <a:r>
              <a:rPr lang="zh-CN" altLang="en-US" b="1" dirty="0">
                <a:ea typeface="宋体" panose="02010600030101010101" pitchFamily="2" charset="-122"/>
              </a:rPr>
              <a:t>队员们学习效率高，善于利用时间</a:t>
            </a:r>
          </a:p>
          <a:p>
            <a:pPr lvl="1"/>
            <a:r>
              <a:rPr lang="zh-CN" altLang="en-US" b="1" dirty="0">
                <a:ea typeface="宋体" panose="02010600030101010101" pitchFamily="2" charset="-122"/>
              </a:rPr>
              <a:t>队员们基本都有一等以上奖学金本身已经说明了这个问题，</a:t>
            </a:r>
            <a:r>
              <a:rPr lang="en-US" altLang="zh-CN" b="1" dirty="0">
                <a:ea typeface="宋体" panose="02010600030101010101" pitchFamily="2" charset="-122"/>
              </a:rPr>
              <a:t>ACM</a:t>
            </a:r>
            <a:r>
              <a:rPr lang="zh-CN" altLang="en-US" b="1" dirty="0">
                <a:ea typeface="宋体" panose="02010600030101010101" pitchFamily="2" charset="-122"/>
              </a:rPr>
              <a:t>队员考研和保研很有优势</a:t>
            </a:r>
          </a:p>
          <a:p>
            <a:pPr lvl="1"/>
            <a:r>
              <a:rPr lang="zh-CN" altLang="en-US" b="1" dirty="0">
                <a:ea typeface="宋体" panose="02010600030101010101" pitchFamily="2" charset="-122"/>
              </a:rPr>
              <a:t>队员们非常勤奋，是同学们学习标兵励志典型</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标题 295937"/>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48482" name="文本占位符 295938"/>
          <p:cNvSpPr>
            <a:spLocks noGrp="1"/>
          </p:cNvSpPr>
          <p:nvPr>
            <p:ph idx="1"/>
          </p:nvPr>
        </p:nvSpPr>
        <p:spPr>
          <a:xfrm>
            <a:off x="296863" y="1062038"/>
            <a:ext cx="7775575" cy="4733925"/>
          </a:xfrm>
        </p:spPr>
        <p:txBody>
          <a:bodyPr anchor="t" anchorCtr="0"/>
          <a:lstStyle/>
          <a:p>
            <a:r>
              <a:rPr lang="en-US" altLang="zh-CN" b="1">
                <a:ea typeface="宋体" panose="02010600030101010101" pitchFamily="2" charset="-122"/>
              </a:rPr>
              <a:t>6“ACM</a:t>
            </a:r>
            <a:r>
              <a:rPr lang="zh-CN" altLang="en-US" b="1" dirty="0">
                <a:ea typeface="宋体" panose="02010600030101010101" pitchFamily="2" charset="-122"/>
              </a:rPr>
              <a:t>招新只招计算机学院新生吗”</a:t>
            </a:r>
          </a:p>
          <a:p>
            <a:pPr lvl="1"/>
            <a:r>
              <a:rPr lang="zh-CN" altLang="en-US" sz="2400" b="1" dirty="0">
                <a:ea typeface="宋体" panose="02010600030101010101" pitchFamily="2" charset="-122"/>
              </a:rPr>
              <a:t>我们是校集训队，招新面向全校所有爱好者</a:t>
            </a:r>
          </a:p>
          <a:p>
            <a:pPr lvl="1"/>
            <a:r>
              <a:rPr lang="en-US" altLang="zh-CN" sz="2400" b="1">
                <a:ea typeface="宋体" panose="02010600030101010101" pitchFamily="2" charset="-122"/>
              </a:rPr>
              <a:t>ACM</a:t>
            </a:r>
            <a:r>
              <a:rPr lang="zh-CN" altLang="en-US" sz="2400" b="1" dirty="0">
                <a:ea typeface="宋体" panose="02010600030101010101" pitchFamily="2" charset="-122"/>
              </a:rPr>
              <a:t>对学生培养价值极大，虽然比赛经费大部分是计算机学院来出，我们仍然坚持面向全校招新</a:t>
            </a:r>
          </a:p>
          <a:p>
            <a:pPr lvl="1"/>
            <a:r>
              <a:rPr lang="zh-CN" altLang="en-US" sz="2400" b="1" dirty="0">
                <a:ea typeface="宋体" panose="02010600030101010101" pitchFamily="2" charset="-122"/>
              </a:rPr>
              <a:t>全校招新也可以招到更多优秀队员，使得我队可以长盛不衰</a:t>
            </a:r>
          </a:p>
          <a:p>
            <a:pPr lvl="2"/>
            <a:r>
              <a:rPr lang="en-US" altLang="zh-CN" sz="2055" b="1">
                <a:ea typeface="宋体" panose="02010600030101010101" pitchFamily="2" charset="-122"/>
              </a:rPr>
              <a:t>12</a:t>
            </a:r>
            <a:r>
              <a:rPr lang="zh-CN" altLang="en-US" sz="2055" b="1" dirty="0">
                <a:ea typeface="宋体" panose="02010600030101010101" pitchFamily="2" charset="-122"/>
              </a:rPr>
              <a:t>级自动化罗凯嘉，队长；</a:t>
            </a:r>
            <a:r>
              <a:rPr lang="en-US" altLang="zh-CN" sz="2055" b="1">
                <a:ea typeface="宋体" panose="02010600030101010101" pitchFamily="2" charset="-122"/>
              </a:rPr>
              <a:t>13</a:t>
            </a:r>
            <a:r>
              <a:rPr lang="zh-CN" altLang="en-US" sz="2055" b="1" dirty="0">
                <a:ea typeface="宋体" panose="02010600030101010101" pitchFamily="2" charset="-122"/>
              </a:rPr>
              <a:t>级自动化王文标，获国奖，第一名成绩考上中大硕士；</a:t>
            </a:r>
            <a:r>
              <a:rPr lang="en-US" altLang="zh-CN" sz="2055" b="1">
                <a:ea typeface="宋体" panose="02010600030101010101" pitchFamily="2" charset="-122"/>
              </a:rPr>
              <a:t>14</a:t>
            </a:r>
            <a:r>
              <a:rPr lang="zh-CN" altLang="en-US" sz="2055" b="1" dirty="0">
                <a:ea typeface="宋体" panose="02010600030101010101" pitchFamily="2" charset="-122"/>
              </a:rPr>
              <a:t>级自动化林家彦，金奖，副队长；管理梁殷浩，考上华工硕士；</a:t>
            </a:r>
            <a:r>
              <a:rPr lang="en-US" altLang="zh-CN" sz="2055" b="1">
                <a:ea typeface="宋体" panose="02010600030101010101" pitchFamily="2" charset="-122"/>
              </a:rPr>
              <a:t>17</a:t>
            </a:r>
            <a:r>
              <a:rPr lang="zh-CN" altLang="en-US" sz="2055" b="1" dirty="0">
                <a:ea typeface="宋体" panose="02010600030101010101" pitchFamily="2" charset="-122"/>
              </a:rPr>
              <a:t>级信息邱逸铭获国奖</a:t>
            </a:r>
          </a:p>
          <a:p>
            <a:pPr lvl="1"/>
            <a:r>
              <a:rPr lang="zh-CN" altLang="en-US" b="1" dirty="0">
                <a:ea typeface="宋体" panose="02010600030101010101" pitchFamily="2" charset="-122"/>
              </a:rPr>
              <a:t>没有特殊情况，今年只在大学城校区招新</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标题 296961"/>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49506" name="文本占位符 296962"/>
          <p:cNvSpPr>
            <a:spLocks noGrp="1"/>
          </p:cNvSpPr>
          <p:nvPr>
            <p:ph idx="1"/>
          </p:nvPr>
        </p:nvSpPr>
        <p:spPr>
          <a:xfrm>
            <a:off x="323850" y="1268413"/>
            <a:ext cx="8229600" cy="4897437"/>
          </a:xfrm>
        </p:spPr>
        <p:txBody>
          <a:bodyPr anchor="t" anchorCtr="0"/>
          <a:lstStyle/>
          <a:p>
            <a:r>
              <a:rPr lang="en-US" altLang="zh-CN" sz="2800" b="1">
                <a:ea typeface="宋体" panose="02010600030101010101" pitchFamily="2" charset="-122"/>
              </a:rPr>
              <a:t>7 </a:t>
            </a:r>
            <a:r>
              <a:rPr lang="zh-CN" altLang="en-US" sz="2800" b="1" dirty="0">
                <a:ea typeface="宋体" panose="02010600030101010101" pitchFamily="2" charset="-122"/>
              </a:rPr>
              <a:t>为什么协会收一点费用？为什么是师兄讲课</a:t>
            </a:r>
          </a:p>
          <a:p>
            <a:pPr lvl="1"/>
            <a:r>
              <a:rPr lang="zh-CN" altLang="en-US" sz="2400" b="1" dirty="0">
                <a:ea typeface="宋体" panose="02010600030101010101" pitchFamily="2" charset="-122"/>
              </a:rPr>
              <a:t>象征性收一点费用，出于对协会会员的尊重，是为了让大家更加严肃对待培训 </a:t>
            </a:r>
          </a:p>
          <a:p>
            <a:pPr lvl="1"/>
            <a:r>
              <a:rPr lang="zh-CN" altLang="en-US" sz="2400" b="1" dirty="0">
                <a:ea typeface="宋体" panose="02010600030101010101" pitchFamily="2" charset="-122"/>
              </a:rPr>
              <a:t>培训课只是起到引导作用，形成一个学习和讨论的氛围。大家以</a:t>
            </a:r>
            <a:r>
              <a:rPr lang="zh-CN" altLang="en-US" b="1" i="1" dirty="0">
                <a:solidFill>
                  <a:srgbClr val="FF0000"/>
                </a:solidFill>
                <a:ea typeface="宋体" panose="02010600030101010101" pitchFamily="2" charset="-122"/>
              </a:rPr>
              <a:t>自学为主</a:t>
            </a:r>
            <a:r>
              <a:rPr lang="zh-CN" altLang="en-US" sz="2400" b="1" dirty="0">
                <a:ea typeface="宋体" panose="02010600030101010101" pitchFamily="2" charset="-122"/>
              </a:rPr>
              <a:t>，多做题</a:t>
            </a:r>
            <a:r>
              <a:rPr lang="zh-CN" altLang="en-US" b="1" i="1" dirty="0">
                <a:solidFill>
                  <a:srgbClr val="FF0000"/>
                </a:solidFill>
                <a:ea typeface="宋体" panose="02010600030101010101" pitchFamily="2" charset="-122"/>
              </a:rPr>
              <a:t>多讨论</a:t>
            </a:r>
          </a:p>
          <a:p>
            <a:pPr lvl="1"/>
            <a:r>
              <a:rPr lang="zh-CN" altLang="en-US" sz="2400" b="1" dirty="0">
                <a:ea typeface="宋体" panose="02010600030101010101" pitchFamily="2" charset="-122"/>
              </a:rPr>
              <a:t>请尊重师兄们的辛劳和付出，他们上课、出题都是义务劳动。另外他们是上一届师兄带出来的，所以他们也要把师弟带出来</a:t>
            </a:r>
          </a:p>
          <a:p>
            <a:pPr lvl="1"/>
            <a:r>
              <a:rPr lang="zh-CN" altLang="en-US" sz="2400" b="1" dirty="0">
                <a:ea typeface="宋体" panose="02010600030101010101" pitchFamily="2" charset="-122"/>
              </a:rPr>
              <a:t>暂时没有老师上培训课，即使有我们也付不起讲课费。课堂授课方式不适合</a:t>
            </a:r>
            <a:r>
              <a:rPr lang="en-US" altLang="zh-CN" sz="2400" b="1">
                <a:ea typeface="宋体" panose="02010600030101010101" pitchFamily="2" charset="-122"/>
              </a:rPr>
              <a:t>ACM</a:t>
            </a:r>
            <a:r>
              <a:rPr lang="zh-CN" altLang="en-US" sz="2400" b="1" dirty="0">
                <a:ea typeface="宋体" panose="02010600030101010101" pitchFamily="2" charset="-122"/>
              </a:rPr>
              <a:t>培训。</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221185"/>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规则</a:t>
            </a:r>
          </a:p>
        </p:txBody>
      </p:sp>
      <p:sp>
        <p:nvSpPr>
          <p:cNvPr id="25602" name="文本占位符 221186"/>
          <p:cNvSpPr>
            <a:spLocks noGrp="1"/>
          </p:cNvSpPr>
          <p:nvPr>
            <p:ph idx="4294967295"/>
          </p:nvPr>
        </p:nvSpPr>
        <p:spPr>
          <a:xfrm>
            <a:off x="323850" y="1052513"/>
            <a:ext cx="8569325" cy="5111750"/>
          </a:xfrm>
        </p:spPr>
        <p:txBody>
          <a:bodyPr anchor="t" anchorCtr="0"/>
          <a:lstStyle/>
          <a:p>
            <a:pPr>
              <a:lnSpc>
                <a:spcPct val="90000"/>
              </a:lnSpc>
            </a:pPr>
            <a:r>
              <a:rPr lang="zh-CN" altLang="en-US" sz="2800" b="1" dirty="0">
                <a:latin typeface="仿宋" panose="02010609060101010101" pitchFamily="49" charset="-122"/>
                <a:ea typeface="仿宋" panose="02010609060101010101" pitchFamily="49" charset="-122"/>
              </a:rPr>
              <a:t>网络赛</a:t>
            </a:r>
          </a:p>
          <a:p>
            <a:pPr lvl="1">
              <a:lnSpc>
                <a:spcPct val="90000"/>
              </a:lnSpc>
            </a:pPr>
            <a:r>
              <a:rPr lang="zh-CN" altLang="en-US" b="1" dirty="0">
                <a:latin typeface="仿宋" panose="02010609060101010101" pitchFamily="49" charset="-122"/>
                <a:ea typeface="仿宋" panose="02010609060101010101" pitchFamily="49" charset="-122"/>
              </a:rPr>
              <a:t>网上答题，全程实时公布排名情况</a:t>
            </a:r>
          </a:p>
          <a:p>
            <a:pPr>
              <a:lnSpc>
                <a:spcPct val="90000"/>
              </a:lnSpc>
            </a:pPr>
            <a:r>
              <a:rPr lang="zh-CN" altLang="en-US" sz="2800" b="1" dirty="0">
                <a:latin typeface="仿宋" panose="02010609060101010101" pitchFamily="49" charset="-122"/>
                <a:ea typeface="仿宋" panose="02010609060101010101" pitchFamily="49" charset="-122"/>
              </a:rPr>
              <a:t>现场赛</a:t>
            </a:r>
          </a:p>
          <a:p>
            <a:pPr lvl="1"/>
            <a:r>
              <a:rPr lang="zh-CN" altLang="en-US" sz="2400" b="1" dirty="0">
                <a:latin typeface="仿宋" panose="02010609060101010101" pitchFamily="49" charset="-122"/>
                <a:ea typeface="仿宋" panose="02010609060101010101" pitchFamily="49" charset="-122"/>
              </a:rPr>
              <a:t>程序完成之后提交裁判运行，运行的结果会判定为正确或错误两种并及时通知参赛队</a:t>
            </a:r>
            <a:r>
              <a:rPr lang="en-US" altLang="zh-CN" sz="2400" b="1">
                <a:latin typeface="仿宋" panose="02010609060101010101" pitchFamily="49" charset="-122"/>
                <a:ea typeface="仿宋" panose="02010609060101010101" pitchFamily="49" charset="-122"/>
              </a:rPr>
              <a:t>.</a:t>
            </a:r>
          </a:p>
          <a:p>
            <a:pPr lvl="1"/>
            <a:r>
              <a:rPr lang="zh-CN" altLang="en-US" sz="2400" b="1" dirty="0">
                <a:latin typeface="仿宋" panose="02010609060101010101" pitchFamily="49" charset="-122"/>
                <a:ea typeface="仿宋" panose="02010609060101010101" pitchFamily="49" charset="-122"/>
              </a:rPr>
              <a:t>有趣的是每队在正确完成一题后，组织者将在其位置上升起一只代表该题颜色的气球</a:t>
            </a:r>
          </a:p>
          <a:p>
            <a:pPr lvl="1"/>
            <a:r>
              <a:rPr lang="zh-CN" altLang="en-US" sz="2400" b="1" dirty="0">
                <a:latin typeface="仿宋" panose="02010609060101010101" pitchFamily="49" charset="-122"/>
                <a:ea typeface="仿宋" panose="02010609060101010101" pitchFamily="49" charset="-122"/>
              </a:rPr>
              <a:t>允许带非电子类的任何资料、食品、饮料，前</a:t>
            </a:r>
            <a:r>
              <a:rPr lang="en-US" altLang="zh-CN" sz="2400" b="1">
                <a:latin typeface="仿宋" panose="02010609060101010101" pitchFamily="49" charset="-122"/>
                <a:ea typeface="仿宋" panose="02010609060101010101" pitchFamily="49" charset="-122"/>
              </a:rPr>
              <a:t>4</a:t>
            </a:r>
            <a:r>
              <a:rPr lang="zh-CN" altLang="en-US" sz="2400" b="1" dirty="0">
                <a:latin typeface="仿宋" panose="02010609060101010101" pitchFamily="49" charset="-122"/>
                <a:ea typeface="仿宋" panose="02010609060101010101" pitchFamily="49" charset="-122"/>
              </a:rPr>
              <a:t>个小时公布全部选手答题情况</a:t>
            </a:r>
          </a:p>
          <a:p>
            <a:pPr lvl="1">
              <a:lnSpc>
                <a:spcPct val="90000"/>
              </a:lnSpc>
            </a:pPr>
            <a:r>
              <a:rPr lang="zh-CN" altLang="en-US" sz="2400" b="1" dirty="0">
                <a:latin typeface="仿宋" panose="02010609060101010101" pitchFamily="49" charset="-122"/>
                <a:ea typeface="仿宋" panose="02010609060101010101" pitchFamily="49" charset="-122"/>
              </a:rPr>
              <a:t>封榜</a:t>
            </a:r>
            <a:r>
              <a:rPr lang="en-US" altLang="zh-CN" sz="2400" b="1">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最后一个小时不公布榜单，只发气球</a:t>
            </a:r>
            <a:r>
              <a:rPr lang="en-US" altLang="zh-CN" sz="2400" b="1">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留一点悬念，给教练找点事做</a:t>
            </a:r>
          </a:p>
          <a:p>
            <a:pPr lvl="1">
              <a:lnSpc>
                <a:spcPct val="90000"/>
              </a:lnSpc>
            </a:pPr>
            <a:r>
              <a:rPr lang="en-US" altLang="zh-CN" sz="2400" b="1" err="1">
                <a:latin typeface="仿宋" panose="02010609060101010101" pitchFamily="49" charset="-122"/>
                <a:ea typeface="仿宋" panose="02010609060101010101" pitchFamily="49" charset="-122"/>
              </a:rPr>
              <a:t>AK:All</a:t>
            </a:r>
            <a:r>
              <a:rPr lang="en-US" altLang="zh-CN" sz="2400" b="1">
                <a:latin typeface="仿宋" panose="02010609060101010101" pitchFamily="49" charset="-122"/>
                <a:ea typeface="仿宋" panose="02010609060101010101" pitchFamily="49" charset="-122"/>
              </a:rPr>
              <a:t> killed. </a:t>
            </a:r>
            <a:r>
              <a:rPr lang="zh-CN" altLang="en-US" sz="2400" b="1" dirty="0">
                <a:latin typeface="仿宋" panose="02010609060101010101" pitchFamily="49" charset="-122"/>
                <a:ea typeface="仿宋" panose="02010609060101010101" pitchFamily="49" charset="-122"/>
              </a:rPr>
              <a:t>某队把所有题目都做出</a:t>
            </a:r>
          </a:p>
          <a:p>
            <a:pPr lvl="1">
              <a:lnSpc>
                <a:spcPct val="90000"/>
              </a:lnSpc>
            </a:pPr>
            <a:endParaRPr lang="zh-CN" altLang="en-US" sz="2400" b="1" dirty="0">
              <a:latin typeface="仿宋" panose="02010609060101010101" pitchFamily="49" charset="-122"/>
              <a:ea typeface="仿宋" panose="02010609060101010101" pitchFamily="49" charset="-122"/>
            </a:endParaRPr>
          </a:p>
          <a:p>
            <a:pPr lvl="1"/>
            <a:endParaRPr lang="zh-CN" altLang="en-US" sz="2400" b="1" dirty="0">
              <a:latin typeface="仿宋" panose="02010609060101010101" pitchFamily="49" charset="-122"/>
              <a:ea typeface="仿宋" panose="02010609060101010101" pitchFamily="49" charset="-122"/>
            </a:endParaRPr>
          </a:p>
          <a:p>
            <a:pPr lvl="1">
              <a:lnSpc>
                <a:spcPct val="90000"/>
              </a:lnSpc>
            </a:pPr>
            <a:endParaRPr lang="zh-CN" altLang="en-US" b="1" dirty="0">
              <a:latin typeface="仿宋" panose="02010609060101010101" pitchFamily="49" charset="-122"/>
              <a:ea typeface="仿宋" panose="02010609060101010101" pitchFamily="49" charset="-122"/>
            </a:endParaRPr>
          </a:p>
          <a:p>
            <a:pPr lvl="1">
              <a:lnSpc>
                <a:spcPct val="90000"/>
              </a:lnSpc>
              <a:buNone/>
            </a:pPr>
            <a:endParaRPr lang="en-US" altLang="zh-CN" b="1">
              <a:latin typeface="仿宋" panose="02010609060101010101" pitchFamily="49" charset="-122"/>
              <a:ea typeface="仿宋" panose="02010609060101010101" pitchFamily="49" charset="-122"/>
            </a:endParaRPr>
          </a:p>
          <a:p>
            <a:pPr>
              <a:lnSpc>
                <a:spcPct val="90000"/>
              </a:lnSpc>
            </a:pPr>
            <a:endParaRPr lang="zh-CN" altLang="en-US" sz="2800" b="1" dirty="0">
              <a:ea typeface="宋体" panose="02010600030101010101" pitchFamily="2"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a:t>8ACM</a:t>
            </a:r>
            <a:r>
              <a:rPr lang="zh-CN" altLang="en-US">
                <a:ea typeface="宋体" panose="02010600030101010101" pitchFamily="2" charset="-122"/>
              </a:rPr>
              <a:t>竞赛用什么语言比较好，只会</a:t>
            </a:r>
            <a:r>
              <a:rPr lang="en-US" altLang="zh-CN">
                <a:ea typeface="宋体" panose="02010600030101010101" pitchFamily="2" charset="-122"/>
              </a:rPr>
              <a:t>C</a:t>
            </a:r>
            <a:r>
              <a:rPr lang="zh-CN" altLang="en-US">
                <a:ea typeface="宋体" panose="02010600030101010101" pitchFamily="2" charset="-122"/>
              </a:rPr>
              <a:t>行不行？</a:t>
            </a:r>
          </a:p>
          <a:p>
            <a:pPr lvl="1"/>
            <a:r>
              <a:rPr lang="zh-CN" altLang="en-US">
                <a:ea typeface="宋体" panose="02010600030101010101" pitchFamily="2" charset="-122"/>
              </a:rPr>
              <a:t>一般用</a:t>
            </a:r>
            <a:r>
              <a:rPr lang="en-US" altLang="zh-CN">
                <a:ea typeface="宋体" panose="02010600030101010101" pitchFamily="2" charset="-122"/>
              </a:rPr>
              <a:t>C++</a:t>
            </a:r>
            <a:r>
              <a:rPr lang="zh-CN" altLang="en-US">
                <a:ea typeface="宋体" panose="02010600030101010101" pitchFamily="2" charset="-122"/>
              </a:rPr>
              <a:t>，也要会用</a:t>
            </a:r>
            <a:r>
              <a:rPr lang="en-US" altLang="zh-CN">
                <a:ea typeface="宋体" panose="02010600030101010101" pitchFamily="2" charset="-122"/>
              </a:rPr>
              <a:t>Java</a:t>
            </a:r>
            <a:r>
              <a:rPr lang="zh-CN" altLang="en-US">
                <a:ea typeface="宋体" panose="02010600030101010101" pitchFamily="2" charset="-122"/>
              </a:rPr>
              <a:t>或者</a:t>
            </a:r>
            <a:r>
              <a:rPr lang="en-US" altLang="zh-CN">
                <a:ea typeface="宋体" panose="02010600030101010101" pitchFamily="2" charset="-122"/>
              </a:rPr>
              <a:t>Python</a:t>
            </a:r>
            <a:r>
              <a:rPr lang="zh-CN" altLang="en-US">
                <a:ea typeface="宋体" panose="02010600030101010101" pitchFamily="2" charset="-122"/>
              </a:rPr>
              <a:t>其中一种</a:t>
            </a:r>
          </a:p>
          <a:p>
            <a:pPr lvl="1"/>
            <a:r>
              <a:rPr lang="zh-CN" altLang="en-US">
                <a:ea typeface="宋体" panose="02010600030101010101" pitchFamily="2" charset="-122"/>
              </a:rPr>
              <a:t>学习</a:t>
            </a:r>
            <a:r>
              <a:rPr lang="en-US" altLang="zh-CN">
                <a:ea typeface="宋体" panose="02010600030101010101" pitchFamily="2" charset="-122"/>
              </a:rPr>
              <a:t>C</a:t>
            </a:r>
            <a:r>
              <a:rPr lang="zh-CN" altLang="en-US">
                <a:ea typeface="宋体" panose="02010600030101010101" pitchFamily="2" charset="-122"/>
              </a:rPr>
              <a:t>一到两个周，做</a:t>
            </a:r>
            <a:r>
              <a:rPr lang="en-US" altLang="zh-CN">
                <a:ea typeface="宋体" panose="02010600030101010101" pitchFamily="2" charset="-122"/>
              </a:rPr>
              <a:t>50-100</a:t>
            </a:r>
            <a:r>
              <a:rPr lang="zh-CN" altLang="en-US">
                <a:ea typeface="宋体" panose="02010600030101010101" pitchFamily="2" charset="-122"/>
              </a:rPr>
              <a:t>道基础题目熟练掌握语法后，就可以做一些题目了</a:t>
            </a:r>
          </a:p>
          <a:p>
            <a:pPr lvl="1"/>
            <a:r>
              <a:rPr lang="zh-CN" altLang="en-US">
                <a:ea typeface="宋体" panose="02010600030101010101" pitchFamily="2" charset="-122"/>
                <a:sym typeface="+mn-ea"/>
              </a:rPr>
              <a:t>编程语言只是一个工具，在</a:t>
            </a:r>
            <a:r>
              <a:rPr lang="en-US" altLang="zh-CN">
                <a:ea typeface="宋体" panose="02010600030101010101" pitchFamily="2" charset="-122"/>
                <a:sym typeface="+mn-ea"/>
              </a:rPr>
              <a:t>ACM</a:t>
            </a:r>
            <a:r>
              <a:rPr lang="zh-CN" altLang="en-US">
                <a:ea typeface="宋体" panose="02010600030101010101" pitchFamily="2" charset="-122"/>
                <a:sym typeface="+mn-ea"/>
              </a:rPr>
              <a:t>竞赛中思路比语言重要</a:t>
            </a:r>
            <a:endParaRPr lang="zh-CN" altLang="en-US">
              <a:ea typeface="宋体" panose="02010600030101010101" pitchFamily="2" charset="-122"/>
            </a:endParaRPr>
          </a:p>
          <a:p>
            <a:pPr lvl="1"/>
            <a:endParaRPr lang="zh-CN" altLang="en-US">
              <a:ea typeface="宋体" panose="02010600030101010101" pitchFamily="2" charset="-122"/>
            </a:endParaRPr>
          </a:p>
          <a:p>
            <a:pPr marL="457200" lvl="1" indent="0">
              <a:buNone/>
            </a:pPr>
            <a:endParaRPr lang="zh-CN" altLang="en-US">
              <a:ea typeface="宋体" panose="02010600030101010101" pitchFamily="2"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标题 1"/>
          <p:cNvSpPr>
            <a:spLocks noGrp="1"/>
          </p:cNvSpPr>
          <p:nvPr>
            <p:ph type="title"/>
          </p:nvPr>
        </p:nvSpPr>
        <p:spPr/>
        <p:txBody>
          <a:bodyPr anchor="ctr" anchorCtr="0"/>
          <a:lstStyle/>
          <a:p>
            <a:endParaRPr lang="zh-CN" altLang="en-US"/>
          </a:p>
        </p:txBody>
      </p:sp>
      <p:sp>
        <p:nvSpPr>
          <p:cNvPr id="150530" name="内容占位符 2"/>
          <p:cNvSpPr>
            <a:spLocks noGrp="1"/>
          </p:cNvSpPr>
          <p:nvPr>
            <p:ph idx="1"/>
          </p:nvPr>
        </p:nvSpPr>
        <p:spPr/>
        <p:txBody>
          <a:bodyPr anchor="t" anchorCtr="0"/>
          <a:lstStyle/>
          <a:p>
            <a:r>
              <a:rPr lang="en-US" altLang="zh-CN" b="1"/>
              <a:t>9 </a:t>
            </a:r>
            <a:r>
              <a:rPr lang="zh-CN" altLang="en-US" b="1">
                <a:ea typeface="宋体" panose="02010600030101010101" pitchFamily="2" charset="-122"/>
              </a:rPr>
              <a:t>我英语不好怎么办</a:t>
            </a:r>
          </a:p>
          <a:p>
            <a:r>
              <a:rPr lang="zh-CN" altLang="en-US" b="1">
                <a:ea typeface="宋体" panose="02010600030101010101" pitchFamily="2" charset="-122"/>
              </a:rPr>
              <a:t>欢迎你！英语不好还能考到广工说明你理科很强。。。</a:t>
            </a:r>
          </a:p>
          <a:p>
            <a:pPr lvl="1"/>
            <a:r>
              <a:rPr lang="en-US" altLang="zh-CN" b="1">
                <a:ea typeface="宋体" panose="02010600030101010101" pitchFamily="2" charset="-122"/>
              </a:rPr>
              <a:t>20</a:t>
            </a:r>
            <a:r>
              <a:rPr lang="zh-CN" altLang="en-US" b="1">
                <a:ea typeface="宋体" panose="02010600030101010101" pitchFamily="2" charset="-122"/>
              </a:rPr>
              <a:t>级</a:t>
            </a:r>
            <a:r>
              <a:rPr lang="en-US" altLang="zh-CN" b="1">
                <a:ea typeface="宋体" panose="02010600030101010101" pitchFamily="2" charset="-122"/>
              </a:rPr>
              <a:t>cyl</a:t>
            </a:r>
            <a:r>
              <a:rPr lang="zh-CN" altLang="en-US" b="1">
                <a:ea typeface="宋体" panose="02010600030101010101" pitchFamily="2" charset="-122"/>
              </a:rPr>
              <a:t>同学高考英语</a:t>
            </a:r>
            <a:r>
              <a:rPr lang="en-US" altLang="zh-CN" b="1">
                <a:ea typeface="宋体" panose="02010600030101010101" pitchFamily="2" charset="-122"/>
              </a:rPr>
              <a:t>50</a:t>
            </a:r>
            <a:r>
              <a:rPr lang="zh-CN" altLang="en-US" b="1">
                <a:ea typeface="宋体" panose="02010600030101010101" pitchFamily="2" charset="-122"/>
              </a:rPr>
              <a:t>分，现在是主力队员</a:t>
            </a:r>
          </a:p>
          <a:p>
            <a:endParaRPr lang="zh-CN" altLang="en-US" b="1">
              <a:ea typeface="宋体" panose="02010600030101010101" pitchFamily="2" charset="-122"/>
            </a:endParaRPr>
          </a:p>
          <a:p>
            <a:r>
              <a:rPr lang="zh-CN" altLang="en-US" b="1">
                <a:ea typeface="宋体" panose="02010600030101010101" pitchFamily="2" charset="-122"/>
              </a:rPr>
              <a:t>数学不好怎么办</a:t>
            </a:r>
          </a:p>
          <a:p>
            <a:pPr lvl="1"/>
            <a:r>
              <a:rPr lang="zh-CN" altLang="en-US" b="1">
                <a:ea typeface="宋体" panose="02010600030101010101" pitchFamily="2" charset="-122"/>
              </a:rPr>
              <a:t> </a:t>
            </a:r>
            <a:r>
              <a:rPr lang="en-US" altLang="zh-CN" b="1">
                <a:ea typeface="宋体" panose="02010600030101010101" pitchFamily="2" charset="-122"/>
              </a:rPr>
              <a:t>gg</a:t>
            </a:r>
            <a:r>
              <a:rPr lang="zh-CN" altLang="en-US" b="1">
                <a:ea typeface="宋体" panose="02010600030101010101" pitchFamily="2" charset="-122"/>
              </a:rPr>
              <a: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a:t>10 ACM</a:t>
            </a:r>
            <a:r>
              <a:rPr lang="zh-CN" altLang="en-US">
                <a:ea typeface="宋体" panose="02010600030101010101" pitchFamily="2" charset="-122"/>
              </a:rPr>
              <a:t>集训队是工作室吗？</a:t>
            </a:r>
          </a:p>
          <a:p>
            <a:r>
              <a:rPr lang="zh-CN" altLang="en-US" sz="2800">
                <a:ea typeface="宋体" panose="02010600030101010101" pitchFamily="2" charset="-122"/>
              </a:rPr>
              <a:t>当然。</a:t>
            </a:r>
          </a:p>
          <a:p>
            <a:r>
              <a:rPr lang="zh-CN" altLang="en-US" sz="2800">
                <a:ea typeface="宋体" panose="02010600030101010101" pitchFamily="2" charset="-122"/>
              </a:rPr>
              <a:t>顶天</a:t>
            </a:r>
            <a:r>
              <a:rPr lang="en-US" altLang="zh-CN" sz="2800">
                <a:ea typeface="宋体" panose="02010600030101010101" pitchFamily="2" charset="-122"/>
              </a:rPr>
              <a:t>-----ACM</a:t>
            </a:r>
            <a:r>
              <a:rPr lang="zh-CN" altLang="en-US" sz="2800">
                <a:ea typeface="宋体" panose="02010600030101010101" pitchFamily="2" charset="-122"/>
              </a:rPr>
              <a:t>竞赛需要天才。</a:t>
            </a:r>
            <a:r>
              <a:rPr lang="en-US" altLang="zh-CN" sz="2800">
                <a:ea typeface="宋体" panose="02010600030101010101" pitchFamily="2" charset="-122"/>
              </a:rPr>
              <a:t>ACM</a:t>
            </a:r>
            <a:r>
              <a:rPr lang="zh-CN" altLang="en-US" sz="2800">
                <a:ea typeface="宋体" panose="02010600030101010101" pitchFamily="2" charset="-122"/>
              </a:rPr>
              <a:t>竞赛很难，并且要和北大清华上交复旦等名校最好学生</a:t>
            </a:r>
            <a:r>
              <a:rPr lang="en-US" altLang="zh-CN" sz="2800">
                <a:ea typeface="宋体" panose="02010600030101010101" pitchFamily="2" charset="-122"/>
              </a:rPr>
              <a:t>PK</a:t>
            </a:r>
            <a:endParaRPr lang="zh-CN" altLang="en-US" sz="2800">
              <a:ea typeface="宋体" panose="02010600030101010101" pitchFamily="2" charset="-122"/>
            </a:endParaRPr>
          </a:p>
          <a:p>
            <a:endParaRPr lang="zh-CN" altLang="en-US" sz="2800">
              <a:ea typeface="宋体" panose="02010600030101010101" pitchFamily="2" charset="-122"/>
            </a:endParaRPr>
          </a:p>
          <a:p>
            <a:r>
              <a:rPr lang="zh-CN" altLang="en-US" sz="2800">
                <a:ea typeface="宋体" panose="02010600030101010101" pitchFamily="2" charset="-122"/>
              </a:rPr>
              <a:t>立地</a:t>
            </a:r>
            <a:r>
              <a:rPr lang="en-US" altLang="zh-CN" sz="2800">
                <a:ea typeface="宋体" panose="02010600030101010101" pitchFamily="2" charset="-122"/>
              </a:rPr>
              <a: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标题 315393"/>
          <p:cNvSpPr>
            <a:spLocks noGrp="1"/>
          </p:cNvSpPr>
          <p:nvPr>
            <p:ph type="title"/>
          </p:nvPr>
        </p:nvSpPr>
        <p:spPr/>
        <p:txBody>
          <a:bodyPr anchor="ctr" anchorCtr="0"/>
          <a:lstStyle/>
          <a:p>
            <a:r>
              <a:rPr lang="zh-CN" altLang="en-US" sz="4000" dirty="0">
                <a:ea typeface="宋体" panose="02010600030101010101" pitchFamily="2" charset="-122"/>
              </a:rPr>
              <a:t>集训队和教练信息</a:t>
            </a:r>
          </a:p>
        </p:txBody>
      </p:sp>
      <p:sp>
        <p:nvSpPr>
          <p:cNvPr id="151554" name="文本占位符 315394"/>
          <p:cNvSpPr>
            <a:spLocks noGrp="1"/>
          </p:cNvSpPr>
          <p:nvPr>
            <p:ph idx="4294967295"/>
          </p:nvPr>
        </p:nvSpPr>
        <p:spPr/>
        <p:txBody>
          <a:bodyPr anchor="t" anchorCtr="0"/>
          <a:lstStyle/>
          <a:p>
            <a:r>
              <a:rPr lang="zh-CN" altLang="en-US" sz="2800" b="1" dirty="0">
                <a:ea typeface="宋体" panose="02010600030101010101" pitchFamily="2" charset="-122"/>
              </a:rPr>
              <a:t>协会公众号：</a:t>
            </a:r>
            <a:r>
              <a:rPr lang="en-US" altLang="zh-CN" sz="2800" b="1" err="1">
                <a:ea typeface="宋体" panose="02010600030101010101" pitchFamily="2" charset="-122"/>
              </a:rPr>
              <a:t>gdutacma</a:t>
            </a:r>
            <a:endParaRPr lang="en-US" altLang="zh-CN" sz="2800" b="1">
              <a:ea typeface="宋体" panose="02010600030101010101" pitchFamily="2" charset="-122"/>
            </a:endParaRPr>
          </a:p>
          <a:p>
            <a:r>
              <a:rPr lang="en-US" altLang="zh-CN" sz="2800" b="1">
                <a:ea typeface="宋体" panose="02010600030101010101" pitchFamily="2" charset="-122"/>
              </a:rPr>
              <a:t>2022广工ACM新生咨询群</a:t>
            </a:r>
            <a:r>
              <a:rPr lang="zh-CN" altLang="en-US" sz="2800" b="1">
                <a:ea typeface="宋体" panose="02010600030101010101" pitchFamily="2" charset="-122"/>
              </a:rPr>
              <a:t>：1145612785</a:t>
            </a:r>
          </a:p>
          <a:p>
            <a:r>
              <a:rPr lang="zh-CN" altLang="en-US" sz="2800" b="1" dirty="0">
                <a:ea typeface="宋体" panose="02010600030101010101" pitchFamily="2" charset="-122"/>
              </a:rPr>
              <a:t>集训室</a:t>
            </a:r>
            <a:r>
              <a:rPr lang="en-US" altLang="zh-CN" sz="2800" b="1">
                <a:ea typeface="宋体" panose="02010600030101010101" pitchFamily="2" charset="-122"/>
              </a:rPr>
              <a:t>:</a:t>
            </a:r>
            <a:r>
              <a:rPr lang="zh-CN" altLang="en-US" sz="2800" b="1">
                <a:ea typeface="宋体" panose="02010600030101010101" pitchFamily="2" charset="-122"/>
              </a:rPr>
              <a:t>创谷</a:t>
            </a:r>
            <a:r>
              <a:rPr lang="en-US" altLang="zh-CN" sz="2800" b="1">
                <a:ea typeface="宋体" panose="02010600030101010101" pitchFamily="2" charset="-122"/>
              </a:rPr>
              <a:t>A113</a:t>
            </a:r>
            <a:r>
              <a:rPr lang="zh-CN" altLang="en-US" sz="2800" b="1">
                <a:ea typeface="宋体" panose="02010600030101010101" pitchFamily="2" charset="-122"/>
              </a:rPr>
              <a:t>，</a:t>
            </a:r>
            <a:r>
              <a:rPr lang="zh-CN" altLang="en-US" sz="2800" b="1" dirty="0">
                <a:ea typeface="宋体" panose="02010600030101010101" pitchFamily="2" charset="-122"/>
                <a:sym typeface="+mn-ea"/>
              </a:rPr>
              <a:t>工学一号馆</a:t>
            </a:r>
            <a:r>
              <a:rPr lang="en-US" altLang="zh-CN" sz="2800" b="1">
                <a:ea typeface="宋体" panose="02010600030101010101" pitchFamily="2" charset="-122"/>
                <a:sym typeface="+mn-ea"/>
              </a:rPr>
              <a:t>730</a:t>
            </a:r>
            <a:endParaRPr lang="en-US" altLang="zh-CN" sz="2800" b="1">
              <a:ea typeface="宋体" panose="02010600030101010101" pitchFamily="2" charset="-122"/>
            </a:endParaRPr>
          </a:p>
          <a:p>
            <a:endParaRPr lang="zh-CN" altLang="en-US" sz="2800" b="1" dirty="0">
              <a:ea typeface="宋体" panose="02010600030101010101" pitchFamily="2" charset="-122"/>
            </a:endParaRPr>
          </a:p>
          <a:p>
            <a:r>
              <a:rPr lang="zh-CN" altLang="en-US" b="1" dirty="0">
                <a:ea typeface="宋体" panose="02010600030101010101" pitchFamily="2" charset="-122"/>
              </a:rPr>
              <a:t>教练：孙宣东</a:t>
            </a:r>
          </a:p>
          <a:p>
            <a:r>
              <a:rPr lang="en-US" altLang="zh-CN" b="1">
                <a:ea typeface="宋体" panose="02010600030101010101" pitchFamily="2" charset="-122"/>
              </a:rPr>
              <a:t>Tel</a:t>
            </a:r>
            <a:r>
              <a:rPr lang="zh-CN" altLang="en-US" b="1" dirty="0">
                <a:ea typeface="宋体" panose="02010600030101010101" pitchFamily="2" charset="-122"/>
              </a:rPr>
              <a:t>，微信：</a:t>
            </a:r>
            <a:r>
              <a:rPr lang="en-US" altLang="zh-CN" b="1">
                <a:ea typeface="宋体" panose="02010600030101010101" pitchFamily="2" charset="-122"/>
              </a:rPr>
              <a:t>18664541866</a:t>
            </a:r>
          </a:p>
          <a:p>
            <a:r>
              <a:rPr lang="en-US" altLang="zh-CN" b="1">
                <a:ea typeface="宋体" panose="02010600030101010101" pitchFamily="2" charset="-122"/>
              </a:rPr>
              <a:t>QQ</a:t>
            </a:r>
            <a:r>
              <a:rPr lang="zh-CN" altLang="en-US" b="1" dirty="0">
                <a:ea typeface="宋体" panose="02010600030101010101" pitchFamily="2" charset="-122"/>
              </a:rPr>
              <a:t>：</a:t>
            </a:r>
            <a:r>
              <a:rPr lang="en-US" altLang="zh-CN" b="1">
                <a:ea typeface="宋体" panose="02010600030101010101" pitchFamily="2" charset="-122"/>
              </a:rPr>
              <a:t>36430372</a:t>
            </a:r>
          </a:p>
        </p:txBody>
      </p:sp>
      <p:sp>
        <p:nvSpPr>
          <p:cNvPr id="151555"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315393"/>
          <p:cNvSpPr>
            <a:spLocks noGrp="1"/>
          </p:cNvSpPr>
          <p:nvPr>
            <p:ph type="title"/>
          </p:nvPr>
        </p:nvSpPr>
        <p:spPr/>
        <p:txBody>
          <a:bodyPr anchor="ctr" anchorCtr="0"/>
          <a:lstStyle/>
          <a:p>
            <a:r>
              <a:rPr lang="zh-CN" altLang="en-US" sz="4000" dirty="0">
                <a:ea typeface="宋体" panose="02010600030101010101" pitchFamily="2" charset="-122"/>
              </a:rPr>
              <a:t>教练寄语</a:t>
            </a:r>
          </a:p>
        </p:txBody>
      </p:sp>
      <p:sp>
        <p:nvSpPr>
          <p:cNvPr id="152578" name="文本占位符 315394"/>
          <p:cNvSpPr>
            <a:spLocks noGrp="1"/>
          </p:cNvSpPr>
          <p:nvPr>
            <p:ph idx="4294967295"/>
          </p:nvPr>
        </p:nvSpPr>
        <p:spPr>
          <a:xfrm>
            <a:off x="266700" y="1273175"/>
            <a:ext cx="8229600" cy="4733925"/>
          </a:xfrm>
        </p:spPr>
        <p:txBody>
          <a:bodyPr anchor="t" anchorCtr="0"/>
          <a:lstStyle/>
          <a:p>
            <a:r>
              <a:rPr lang="zh-CN" altLang="zh-CN" sz="2800" b="1">
                <a:ea typeface="宋体" panose="02010600030101010101" pitchFamily="2" charset="-122"/>
              </a:rPr>
              <a:t> 高中和大学还是有很大区别的，请大家尽快适应大学生活。</a:t>
            </a:r>
          </a:p>
          <a:p>
            <a:r>
              <a:rPr lang="zh-CN" altLang="zh-CN" sz="2800" b="1">
                <a:ea typeface="宋体" panose="02010600030101010101" pitchFamily="2" charset="-122"/>
              </a:rPr>
              <a:t>中学生是未成年人，自律性比较差，因此高中家长和老师管的比较多并且有个共同目标--高考。大家基本不用安排自己时间，听家长和老师的就行。高考压力很大，也没有其他时间做别的事情。</a:t>
            </a:r>
          </a:p>
          <a:p>
            <a:r>
              <a:rPr lang="zh-CN" altLang="zh-CN" sz="2800" b="1">
                <a:ea typeface="宋体" panose="02010600030101010101" pitchFamily="2" charset="-122"/>
              </a:rPr>
              <a:t>大学生是成年人了，专业老师基本不管学生，辅导员管几百人也没法管到每个同学，所以大家一定要学会自律自觉，认真学习，千万不要挂科！</a:t>
            </a:r>
          </a:p>
          <a:p>
            <a:endParaRPr lang="zh-CN" altLang="zh-CN" sz="2800" b="1">
              <a:ea typeface="宋体" panose="02010600030101010101" pitchFamily="2" charset="-122"/>
            </a:endParaRPr>
          </a:p>
        </p:txBody>
      </p:sp>
      <p:sp>
        <p:nvSpPr>
          <p:cNvPr id="152579"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标题 315393"/>
          <p:cNvSpPr>
            <a:spLocks noGrp="1"/>
          </p:cNvSpPr>
          <p:nvPr>
            <p:ph type="title"/>
          </p:nvPr>
        </p:nvSpPr>
        <p:spPr/>
        <p:txBody>
          <a:bodyPr anchor="ctr" anchorCtr="0"/>
          <a:lstStyle/>
          <a:p>
            <a:r>
              <a:rPr lang="zh-CN" altLang="en-US" sz="4000" dirty="0">
                <a:ea typeface="宋体" panose="02010600030101010101" pitchFamily="2" charset="-122"/>
              </a:rPr>
              <a:t>教练寄语</a:t>
            </a:r>
          </a:p>
        </p:txBody>
      </p:sp>
      <p:sp>
        <p:nvSpPr>
          <p:cNvPr id="153602" name="文本占位符 315394"/>
          <p:cNvSpPr>
            <a:spLocks noGrp="1"/>
          </p:cNvSpPr>
          <p:nvPr>
            <p:ph idx="4294967295"/>
          </p:nvPr>
        </p:nvSpPr>
        <p:spPr>
          <a:xfrm>
            <a:off x="220663" y="1311275"/>
            <a:ext cx="8229600" cy="4733925"/>
          </a:xfrm>
        </p:spPr>
        <p:txBody>
          <a:bodyPr anchor="t" anchorCtr="0"/>
          <a:lstStyle/>
          <a:p>
            <a:r>
              <a:rPr lang="zh-CN" altLang="zh-CN" sz="2800" b="1">
                <a:ea typeface="宋体" panose="02010600030101010101" pitchFamily="2" charset="-122"/>
              </a:rPr>
              <a:t>大学要求同学们第一自律，不能迷失自我；</a:t>
            </a:r>
          </a:p>
          <a:p>
            <a:r>
              <a:rPr lang="zh-CN" altLang="zh-CN" sz="2800" b="1">
                <a:ea typeface="宋体" panose="02010600030101010101" pitchFamily="2" charset="-122"/>
              </a:rPr>
              <a:t>第二是早点做一个规划，给自己定一个目标，或考研或工作越早确定目标越好</a:t>
            </a:r>
          </a:p>
          <a:p>
            <a:r>
              <a:rPr lang="zh-CN" altLang="zh-CN" sz="2800" b="1">
                <a:ea typeface="宋体" panose="02010600030101010101" pitchFamily="2" charset="-122"/>
              </a:rPr>
              <a:t>第三大学空余时间比较多，毕竟没有高考的压力了，大家可以做自己喜欢的事情，</a:t>
            </a:r>
            <a:r>
              <a:rPr lang="zh-CN" altLang="zh-CN" sz="2800" b="1">
                <a:ea typeface="宋体" panose="02010600030101010101" pitchFamily="2" charset="-122"/>
                <a:sym typeface="+mn-ea"/>
              </a:rPr>
              <a:t>培养自己的特长</a:t>
            </a:r>
            <a:r>
              <a:rPr lang="zh-CN" altLang="zh-CN" sz="2800" b="1">
                <a:ea typeface="宋体" panose="02010600030101010101" pitchFamily="2" charset="-122"/>
              </a:rPr>
              <a:t>，比如打ACM。</a:t>
            </a:r>
          </a:p>
          <a:p>
            <a:r>
              <a:rPr lang="zh-CN" altLang="zh-CN" sz="2800" b="1">
                <a:ea typeface="宋体" panose="02010600030101010101" pitchFamily="2" charset="-122"/>
              </a:rPr>
              <a:t>希望同学们理解家长的关心，平时多和家长报个平安打个电话，并且也要适当摆脱有些家长过多的关心。</a:t>
            </a:r>
          </a:p>
          <a:p>
            <a:endParaRPr lang="zh-CN" altLang="zh-CN" sz="2800" b="1">
              <a:ea typeface="宋体" panose="02010600030101010101" pitchFamily="2" charset="-122"/>
            </a:endParaRPr>
          </a:p>
        </p:txBody>
      </p:sp>
      <p:sp>
        <p:nvSpPr>
          <p:cNvPr id="153603"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标题 69633"/>
          <p:cNvSpPr>
            <a:spLocks noGrp="1"/>
          </p:cNvSpPr>
          <p:nvPr>
            <p:ph type="title"/>
          </p:nvPr>
        </p:nvSpPr>
        <p:spPr/>
        <p:txBody>
          <a:bodyPr anchor="ctr" anchorCtr="0"/>
          <a:lstStyle/>
          <a:p>
            <a:r>
              <a:rPr lang="zh-CN" altLang="en-US" sz="4000" dirty="0">
                <a:ea typeface="宋体" panose="02010600030101010101" pitchFamily="2" charset="-122"/>
              </a:rPr>
              <a:t>教练寄语</a:t>
            </a:r>
          </a:p>
        </p:txBody>
      </p:sp>
      <p:sp>
        <p:nvSpPr>
          <p:cNvPr id="154626" name="文本占位符 69635"/>
          <p:cNvSpPr>
            <a:spLocks noGrp="1"/>
          </p:cNvSpPr>
          <p:nvPr>
            <p:ph type="body" sz="half"/>
          </p:nvPr>
        </p:nvSpPr>
        <p:spPr>
          <a:xfrm>
            <a:off x="252413" y="1257300"/>
            <a:ext cx="3846512" cy="4733925"/>
          </a:xfrm>
        </p:spPr>
        <p:txBody>
          <a:bodyPr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defTabSz="914400"/>
            <a:r>
              <a:rPr lang="zh-CN" altLang="en-US" sz="2800" b="1" dirty="0">
                <a:ea typeface="宋体" panose="02010600030101010101" pitchFamily="2" charset="-122"/>
              </a:rPr>
              <a:t>相信</a:t>
            </a:r>
            <a:r>
              <a:rPr lang="en-US" altLang="zh-CN" sz="2800" b="1">
                <a:ea typeface="宋体" panose="02010600030101010101" pitchFamily="2" charset="-122"/>
              </a:rPr>
              <a:t>ACM</a:t>
            </a:r>
            <a:r>
              <a:rPr lang="zh-CN" altLang="en-US" sz="2800" b="1" dirty="0">
                <a:ea typeface="宋体" panose="02010600030101010101" pitchFamily="2" charset="-122"/>
              </a:rPr>
              <a:t>队明天更好 </a:t>
            </a:r>
          </a:p>
          <a:p>
            <a:pPr lvl="0" defTabSz="914400"/>
            <a:r>
              <a:rPr lang="zh-CN" altLang="en-US" sz="2800" b="1" dirty="0">
                <a:ea typeface="宋体" panose="02010600030101010101" pitchFamily="2" charset="-122"/>
              </a:rPr>
              <a:t>欢迎加入集训队</a:t>
            </a:r>
          </a:p>
          <a:p>
            <a:pPr lvl="0" defTabSz="914400"/>
            <a:endParaRPr lang="zh-CN" altLang="en-US" sz="2800" b="1" dirty="0">
              <a:ea typeface="宋体" panose="02010600030101010101" pitchFamily="2" charset="-122"/>
            </a:endParaRPr>
          </a:p>
          <a:p>
            <a:pPr lvl="0" defTabSz="914400"/>
            <a:r>
              <a:rPr lang="zh-CN" altLang="en-US" sz="2800" b="1" dirty="0">
                <a:ea typeface="宋体" panose="02010600030101010101" pitchFamily="2" charset="-122"/>
              </a:rPr>
              <a:t>比赛差一题，训练差半年</a:t>
            </a:r>
          </a:p>
          <a:p>
            <a:pPr lvl="0" defTabSz="914400"/>
            <a:r>
              <a:rPr lang="zh-CN" altLang="en-US" sz="2800" b="1" dirty="0">
                <a:ea typeface="宋体" panose="02010600030101010101" pitchFamily="2" charset="-122"/>
              </a:rPr>
              <a:t>世界上最可怕事情是比我聪明的人比我还努力</a:t>
            </a:r>
          </a:p>
          <a:p>
            <a:pPr lvl="0" defTabSz="914400"/>
            <a:endParaRPr lang="zh-CN" altLang="en-US" sz="3200" b="1" dirty="0">
              <a:ea typeface="宋体" panose="02010600030101010101" pitchFamily="2" charset="-122"/>
            </a:endParaRPr>
          </a:p>
          <a:p>
            <a:pPr lvl="0" defTabSz="914400"/>
            <a:endParaRPr lang="zh-CN" altLang="en-US" sz="2800" b="1" dirty="0">
              <a:ea typeface="宋体" panose="02010600030101010101" pitchFamily="2" charset="-122"/>
            </a:endParaRPr>
          </a:p>
          <a:p>
            <a:pPr lvl="0" defTabSz="914400">
              <a:buNone/>
            </a:pPr>
            <a:r>
              <a:rPr lang="zh-CN" altLang="en-US" sz="3200" b="1" dirty="0">
                <a:ea typeface="宋体" panose="02010600030101010101" pitchFamily="2" charset="-122"/>
              </a:rPr>
              <a:t>                       </a:t>
            </a:r>
            <a:endParaRPr lang="en-US" altLang="zh-CN" sz="3200" b="1">
              <a:ea typeface="宋体" panose="02010600030101010101" pitchFamily="2" charset="-122"/>
            </a:endParaRPr>
          </a:p>
        </p:txBody>
      </p:sp>
      <p:sp>
        <p:nvSpPr>
          <p:cNvPr id="154627"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pic>
        <p:nvPicPr>
          <p:cNvPr id="154628" name="图片 3" descr="校园风光"/>
          <p:cNvPicPr>
            <a:picLocks noChangeAspect="1"/>
          </p:cNvPicPr>
          <p:nvPr>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4098925" y="1257300"/>
            <a:ext cx="4673600" cy="3109913"/>
          </a:xfrm>
          <a:prstGeom prst="rect">
            <a:avLst/>
          </a:prstGeom>
          <a:noFill/>
          <a:ln w="9525">
            <a:noFill/>
          </a:ln>
        </p:spPr>
      </p:pic>
    </p:spTree>
  </p:cSld>
  <p:clrMapOvr>
    <a:masterClrMapping/>
  </p:clrMapOvr>
  <p:transition spd="med">
    <p:blinds dir="vert"/>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副标题 223233"/>
          <p:cNvSpPr>
            <a:spLocks noGrp="1"/>
          </p:cNvSpPr>
          <p:nvPr>
            <p:ph type="subTitle" idx="1"/>
          </p:nvPr>
        </p:nvSpPr>
        <p:spPr/>
        <p:txBody>
          <a:bodyPr anchor="t" anchorCtr="0"/>
          <a:lstStyle/>
          <a:p>
            <a:pPr defTabSz="914400">
              <a:buClrTx/>
              <a:buSzTx/>
              <a:buFontTx/>
            </a:pPr>
            <a:endParaRPr lang="en-US" altLang="zh-CN" kern="1200" baseline="0">
              <a:solidFill>
                <a:srgbClr val="FFFFFF"/>
              </a:solidFill>
              <a:latin typeface="Times New Roman" panose="02020603050405020304" pitchFamily="18" charset="0"/>
              <a:ea typeface="宋体" panose="02010600030101010101" pitchFamily="2" charset="-122"/>
              <a:cs typeface="+mn-cs"/>
            </a:endParaRPr>
          </a:p>
          <a:p>
            <a:pPr defTabSz="914400">
              <a:buClrTx/>
              <a:buSzTx/>
              <a:buFontTx/>
            </a:pPr>
            <a:endParaRPr lang="en-US" altLang="zh-CN" kern="1200" baseline="0">
              <a:solidFill>
                <a:srgbClr val="FFFFFF"/>
              </a:solidFill>
              <a:latin typeface="Times New Roman" panose="02020603050405020304" pitchFamily="18" charset="0"/>
              <a:ea typeface="宋体" panose="02010600030101010101" pitchFamily="2" charset="-122"/>
              <a:cs typeface="+mn-cs"/>
            </a:endParaRPr>
          </a:p>
        </p:txBody>
      </p:sp>
      <p:sp>
        <p:nvSpPr>
          <p:cNvPr id="155650" name="标题 223234"/>
          <p:cNvSpPr>
            <a:spLocks noGrp="1"/>
          </p:cNvSpPr>
          <p:nvPr>
            <p:ph type="ctrTitle"/>
          </p:nvPr>
        </p:nvSpPr>
        <p:spPr>
          <a:xfrm>
            <a:off x="900113" y="2060575"/>
            <a:ext cx="7200900" cy="2449513"/>
          </a:xfrm>
        </p:spPr>
        <p:txBody>
          <a:bodyPr anchor="ctr" anchorCtr="0"/>
          <a:lstStyle/>
          <a:p>
            <a:pPr algn="ctr" defTabSz="914400">
              <a:buClrTx/>
              <a:buSzTx/>
              <a:buFontTx/>
              <a:buNone/>
            </a:pPr>
            <a:r>
              <a:rPr lang="en-US" altLang="zh-CN" sz="4800" kern="1200" baseline="0">
                <a:solidFill>
                  <a:srgbClr val="333333"/>
                </a:solidFill>
                <a:latin typeface="+mj-lt"/>
                <a:ea typeface="宋体" panose="02010600030101010101" pitchFamily="2" charset="-122"/>
                <a:cs typeface="+mj-cs"/>
              </a:rPr>
              <a:t>Thanks</a:t>
            </a:r>
            <a:r>
              <a:rPr lang="zh-CN" altLang="en-US" sz="4800" kern="1200" baseline="0" dirty="0">
                <a:solidFill>
                  <a:srgbClr val="333333"/>
                </a:solidFill>
                <a:latin typeface="+mj-lt"/>
                <a:ea typeface="宋体" panose="02010600030101010101" pitchFamily="2" charset="-122"/>
                <a:cs typeface="+mj-cs"/>
              </a:rPr>
              <a:t>！</a:t>
            </a:r>
            <a:br>
              <a:rPr lang="zh-CN" altLang="en-US" sz="4800" kern="1200" baseline="0" dirty="0">
                <a:solidFill>
                  <a:srgbClr val="333333"/>
                </a:solidFill>
                <a:latin typeface="+mj-lt"/>
                <a:ea typeface="宋体" panose="02010600030101010101" pitchFamily="2" charset="-122"/>
                <a:cs typeface="+mj-cs"/>
              </a:rPr>
            </a:br>
            <a:r>
              <a:rPr lang="en-US" altLang="zh-CN" sz="4800" kern="1200" baseline="0">
                <a:solidFill>
                  <a:srgbClr val="333333"/>
                </a:solidFill>
                <a:latin typeface="+mj-lt"/>
                <a:ea typeface="宋体" panose="02010600030101010101" pitchFamily="2" charset="-122"/>
                <a:cs typeface="+mj-cs"/>
              </a:rPr>
              <a:t>  Question &amp; Answer</a:t>
            </a:r>
            <a:br>
              <a:rPr lang="zh-CN" altLang="en-US" sz="4800" kern="1200" baseline="0" dirty="0">
                <a:solidFill>
                  <a:srgbClr val="333333"/>
                </a:solidFill>
                <a:latin typeface="+mj-lt"/>
                <a:ea typeface="宋体" panose="02010600030101010101" pitchFamily="2" charset="-122"/>
                <a:cs typeface="+mj-cs"/>
              </a:rPr>
            </a:br>
            <a:r>
              <a:rPr lang="zh-CN" altLang="en-US" sz="4800" kern="1200" baseline="0" dirty="0">
                <a:solidFill>
                  <a:srgbClr val="FFFFFF"/>
                </a:solidFill>
                <a:latin typeface="+mj-lt"/>
                <a:ea typeface="宋体" panose="02010600030101010101" pitchFamily="2" charset="-122"/>
                <a:cs typeface="+mj-cs"/>
              </a:rPr>
              <a:t>   </a:t>
            </a:r>
            <a:br>
              <a:rPr lang="zh-CN" altLang="en-US" sz="4800" kern="1200" baseline="0" dirty="0">
                <a:solidFill>
                  <a:srgbClr val="FFFFFF"/>
                </a:solidFill>
                <a:latin typeface="+mj-lt"/>
                <a:ea typeface="宋体" panose="02010600030101010101" pitchFamily="2" charset="-122"/>
                <a:cs typeface="+mj-cs"/>
              </a:rPr>
            </a:br>
            <a:endParaRPr lang="en-US" altLang="zh-CN" sz="4800" kern="1200" baseline="0">
              <a:solidFill>
                <a:srgbClr val="FFFFFF"/>
              </a:solidFill>
              <a:latin typeface="+mj-lt"/>
              <a:ea typeface="宋体" panose="02010600030101010101" pitchFamily="2" charset="-122"/>
              <a:cs typeface="+mj-cs"/>
            </a:endParaRPr>
          </a:p>
        </p:txBody>
      </p:sp>
      <p:pic>
        <p:nvPicPr>
          <p:cNvPr id="331780" name="图片 331779" descr="MCj00890480000[1]"/>
          <p:cNvPicPr>
            <a:picLocks noChangeAspect="1"/>
          </p:cNvPicPr>
          <p:nvPr/>
        </p:nvPicPr>
        <p:blipFill>
          <a:blip r:embed="rId2"/>
          <a:stretch>
            <a:fillRect/>
          </a:stretch>
        </p:blipFill>
        <p:spPr>
          <a:xfrm>
            <a:off x="7092950" y="2852738"/>
            <a:ext cx="1457325" cy="2565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31780"/>
                                        </p:tgtEl>
                                        <p:attrNameLst>
                                          <p:attrName>style.visibility</p:attrName>
                                        </p:attrNameLst>
                                      </p:cBhvr>
                                      <p:to>
                                        <p:strVal val="visible"/>
                                      </p:to>
                                    </p:set>
                                    <p:animEffect transition="in" filter="fade">
                                      <p:cBhvr>
                                        <p:cTn id="7" dur="1000"/>
                                        <p:tgtEl>
                                          <p:spTgt spid="331780"/>
                                        </p:tgtEl>
                                      </p:cBhvr>
                                    </p:animEffect>
                                    <p:anim calcmode="lin" valueType="num">
                                      <p:cBhvr>
                                        <p:cTn id="8" dur="1000" fill="hold"/>
                                        <p:tgtEl>
                                          <p:spTgt spid="331780"/>
                                        </p:tgtEl>
                                        <p:attrNameLst>
                                          <p:attrName>ppt_x</p:attrName>
                                        </p:attrNameLst>
                                      </p:cBhvr>
                                      <p:tavLst>
                                        <p:tav tm="0">
                                          <p:val>
                                            <p:strVal val="#ppt_x"/>
                                          </p:val>
                                        </p:tav>
                                        <p:tav tm="100000">
                                          <p:val>
                                            <p:strVal val="#ppt_x"/>
                                          </p:val>
                                        </p:tav>
                                      </p:tavLst>
                                    </p:anim>
                                    <p:anim calcmode="lin" valueType="num">
                                      <p:cBhvr>
                                        <p:cTn id="9" dur="900" decel="100000" fill="hold"/>
                                        <p:tgtEl>
                                          <p:spTgt spid="33178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3178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207873"/>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规则</a:t>
            </a:r>
          </a:p>
        </p:txBody>
      </p:sp>
      <p:sp>
        <p:nvSpPr>
          <p:cNvPr id="26626" name="文本占位符 207874"/>
          <p:cNvSpPr>
            <a:spLocks noGrp="1"/>
          </p:cNvSpPr>
          <p:nvPr>
            <p:ph idx="4294967295"/>
          </p:nvPr>
        </p:nvSpPr>
        <p:spPr>
          <a:xfrm>
            <a:off x="0" y="1052513"/>
            <a:ext cx="8137525" cy="2447925"/>
          </a:xfrm>
        </p:spPr>
        <p:txBody>
          <a:bodyPr anchor="t" anchorCtr="0"/>
          <a:lstStyle/>
          <a:p>
            <a:pPr lvl="1"/>
            <a:r>
              <a:rPr lang="zh-CN" altLang="en-US" sz="2400" b="1" dirty="0">
                <a:latin typeface="仿宋" panose="02010609060101010101" pitchFamily="49" charset="-122"/>
                <a:ea typeface="仿宋" panose="02010609060101010101" pitchFamily="49" charset="-122"/>
              </a:rPr>
              <a:t>获奖比例</a:t>
            </a:r>
            <a:r>
              <a:rPr lang="en-US" altLang="zh-CN" sz="2400" b="1">
                <a:latin typeface="仿宋" panose="02010609060101010101" pitchFamily="49" charset="-122"/>
                <a:ea typeface="仿宋" panose="02010609060101010101" pitchFamily="49" charset="-122"/>
              </a:rPr>
              <a:t>:10%</a:t>
            </a:r>
            <a:r>
              <a:rPr lang="zh-CN" altLang="en-US" sz="2400" b="1" dirty="0">
                <a:latin typeface="仿宋" panose="02010609060101010101" pitchFamily="49" charset="-122"/>
                <a:ea typeface="仿宋" panose="02010609060101010101" pitchFamily="49" charset="-122"/>
              </a:rPr>
              <a:t>金奖，</a:t>
            </a:r>
            <a:r>
              <a:rPr lang="en-US" altLang="zh-CN" sz="2400" b="1">
                <a:latin typeface="仿宋" panose="02010609060101010101" pitchFamily="49" charset="-122"/>
                <a:ea typeface="仿宋" panose="02010609060101010101" pitchFamily="49" charset="-122"/>
              </a:rPr>
              <a:t>20%</a:t>
            </a:r>
            <a:r>
              <a:rPr lang="zh-CN" altLang="en-US" sz="2400" b="1" dirty="0">
                <a:latin typeface="仿宋" panose="02010609060101010101" pitchFamily="49" charset="-122"/>
                <a:ea typeface="仿宋" panose="02010609060101010101" pitchFamily="49" charset="-122"/>
              </a:rPr>
              <a:t>银奖，</a:t>
            </a:r>
            <a:r>
              <a:rPr lang="en-US" altLang="zh-CN" sz="2400" b="1">
                <a:latin typeface="仿宋" panose="02010609060101010101" pitchFamily="49" charset="-122"/>
                <a:ea typeface="仿宋" panose="02010609060101010101" pitchFamily="49" charset="-122"/>
              </a:rPr>
              <a:t>30%</a:t>
            </a:r>
            <a:r>
              <a:rPr lang="zh-CN" altLang="en-US" sz="2400" b="1" dirty="0">
                <a:latin typeface="仿宋" panose="02010609060101010101" pitchFamily="49" charset="-122"/>
                <a:ea typeface="仿宋" panose="02010609060101010101" pitchFamily="49" charset="-122"/>
              </a:rPr>
              <a:t>铜奖</a:t>
            </a:r>
          </a:p>
          <a:p>
            <a:pPr lvl="1">
              <a:lnSpc>
                <a:spcPct val="90000"/>
              </a:lnSpc>
            </a:pPr>
            <a:r>
              <a:rPr lang="zh-CN" altLang="en-US" sz="2400" b="1" dirty="0">
                <a:latin typeface="仿宋" panose="02010609060101010101" pitchFamily="49" charset="-122"/>
                <a:ea typeface="仿宋" panose="02010609060101010101" pitchFamily="49" charset="-122"/>
              </a:rPr>
              <a:t>一血 </a:t>
            </a:r>
            <a:r>
              <a:rPr lang="en-US" altLang="zh-CN" sz="2400" b="1">
                <a:latin typeface="仿宋" panose="02010609060101010101" pitchFamily="49" charset="-122"/>
                <a:ea typeface="仿宋" panose="02010609060101010101" pitchFamily="49" charset="-122"/>
              </a:rPr>
              <a:t>First Flood.</a:t>
            </a:r>
            <a:r>
              <a:rPr lang="zh-CN" altLang="en-US" sz="2400" b="1" dirty="0">
                <a:latin typeface="仿宋" panose="02010609060101010101" pitchFamily="49" charset="-122"/>
                <a:ea typeface="仿宋" panose="02010609060101010101" pitchFamily="49" charset="-122"/>
              </a:rPr>
              <a:t>全场第一个做出题目</a:t>
            </a:r>
          </a:p>
          <a:p>
            <a:pPr lvl="1">
              <a:lnSpc>
                <a:spcPct val="90000"/>
              </a:lnSpc>
            </a:pPr>
            <a:r>
              <a:rPr lang="zh-CN" altLang="en-US" sz="2400" b="1" dirty="0">
                <a:latin typeface="仿宋" panose="02010609060101010101" pitchFamily="49" charset="-122"/>
                <a:ea typeface="仿宋" panose="02010609060101010101" pitchFamily="49" charset="-122"/>
              </a:rPr>
              <a:t>顽强拼搏奖</a:t>
            </a:r>
            <a:r>
              <a:rPr lang="en-US" altLang="zh-CN" sz="2400" b="1">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安慰奖，奖给最后时刻出题并且没有获奖队伍</a:t>
            </a:r>
          </a:p>
          <a:p>
            <a:pPr lvl="1">
              <a:lnSpc>
                <a:spcPct val="90000"/>
              </a:lnSpc>
            </a:pPr>
            <a:r>
              <a:rPr lang="zh-CN" altLang="en-US" sz="2400" b="1" dirty="0">
                <a:latin typeface="仿宋" panose="02010609060101010101" pitchFamily="49" charset="-122"/>
                <a:ea typeface="仿宋" panose="02010609060101010101" pitchFamily="49" charset="-122"/>
              </a:rPr>
              <a:t>最佳女队奖。三个女生组成队伍中成绩最好的</a:t>
            </a:r>
          </a:p>
        </p:txBody>
      </p:sp>
      <p:pic>
        <p:nvPicPr>
          <p:cNvPr id="26627" name="图片 207875"/>
          <p:cNvPicPr>
            <a:picLocks noChangeAspect="1"/>
          </p:cNvPicPr>
          <p:nvPr/>
        </p:nvPicPr>
        <p:blipFill>
          <a:blip r:embed="rId2"/>
          <a:stretch>
            <a:fillRect/>
          </a:stretch>
        </p:blipFill>
        <p:spPr>
          <a:xfrm>
            <a:off x="323850" y="3429000"/>
            <a:ext cx="5184775" cy="2776538"/>
          </a:xfrm>
          <a:prstGeom prst="rect">
            <a:avLst/>
          </a:prstGeom>
          <a:noFill/>
          <a:ln w="9525">
            <a:noFill/>
          </a:ln>
        </p:spPr>
      </p:pic>
      <p:pic>
        <p:nvPicPr>
          <p:cNvPr id="26628" name="图片 2066" descr="6"/>
          <p:cNvPicPr>
            <a:picLocks noChangeAspect="1"/>
          </p:cNvPicPr>
          <p:nvPr/>
        </p:nvPicPr>
        <p:blipFill>
          <a:blip r:embed="rId3"/>
          <a:stretch>
            <a:fillRect/>
          </a:stretch>
        </p:blipFill>
        <p:spPr>
          <a:xfrm>
            <a:off x="5435600" y="3789363"/>
            <a:ext cx="3168650" cy="208915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330753"/>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规则</a:t>
            </a:r>
          </a:p>
        </p:txBody>
      </p:sp>
      <p:sp>
        <p:nvSpPr>
          <p:cNvPr id="27650" name="文本占位符 330754"/>
          <p:cNvSpPr>
            <a:spLocks noGrp="1"/>
          </p:cNvSpPr>
          <p:nvPr>
            <p:ph idx="4294967295"/>
          </p:nvPr>
        </p:nvSpPr>
        <p:spPr>
          <a:xfrm>
            <a:off x="395288" y="1268413"/>
            <a:ext cx="8229600" cy="4733925"/>
          </a:xfrm>
        </p:spPr>
        <p:txBody>
          <a:bodyPr anchor="t" anchorCtr="0"/>
          <a:lstStyle/>
          <a:p>
            <a:pPr>
              <a:lnSpc>
                <a:spcPct val="90000"/>
              </a:lnSpc>
            </a:pPr>
            <a:r>
              <a:rPr lang="en-US" altLang="en-US" b="1" dirty="0">
                <a:latin typeface="宋体" panose="02010600030101010101" pitchFamily="2" charset="-122"/>
                <a:ea typeface="宋体" panose="02010600030101010101" pitchFamily="2" charset="-122"/>
              </a:rPr>
              <a:t>最终排名先按</a:t>
            </a:r>
            <a:r>
              <a:rPr lang="en-US" altLang="en-US" b="1" dirty="0">
                <a:solidFill>
                  <a:srgbClr val="FF3300"/>
                </a:solidFill>
                <a:latin typeface="宋体" panose="02010600030101010101" pitchFamily="2" charset="-122"/>
                <a:ea typeface="宋体" panose="02010600030101010101" pitchFamily="2" charset="-122"/>
              </a:rPr>
              <a:t>做对题数</a:t>
            </a:r>
            <a:r>
              <a:rPr lang="en-US" altLang="en-US" b="1" dirty="0">
                <a:latin typeface="宋体" panose="02010600030101010101" pitchFamily="2" charset="-122"/>
                <a:ea typeface="宋体" panose="02010600030101010101" pitchFamily="2" charset="-122"/>
              </a:rPr>
              <a:t>排。做对题目相同的队，计算</a:t>
            </a:r>
            <a:r>
              <a:rPr lang="en-US" altLang="en-US" b="1" dirty="0">
                <a:solidFill>
                  <a:srgbClr val="FF3300"/>
                </a:solidFill>
                <a:latin typeface="宋体" panose="02010600030101010101" pitchFamily="2" charset="-122"/>
                <a:ea typeface="宋体" panose="02010600030101010101" pitchFamily="2" charset="-122"/>
              </a:rPr>
              <a:t>所做对题目通过时间的总和</a:t>
            </a:r>
            <a:r>
              <a:rPr lang="en-US" altLang="en-US" b="1" dirty="0">
                <a:latin typeface="宋体" panose="02010600030101010101" pitchFamily="2" charset="-122"/>
                <a:ea typeface="宋体" panose="02010600030101010101" pitchFamily="2" charset="-122"/>
              </a:rPr>
              <a:t>，总和小的队排名在前。另外，若所做对题目若多次提交才通过，每一次未通过的提交要加</a:t>
            </a:r>
            <a:r>
              <a:rPr lang="en-US" altLang="en-US" b="1">
                <a:solidFill>
                  <a:srgbClr val="FF3300"/>
                </a:solidFill>
                <a:latin typeface="宋体" panose="02010600030101010101" pitchFamily="2" charset="-122"/>
                <a:ea typeface="宋体" panose="02010600030101010101" pitchFamily="2" charset="-122"/>
              </a:rPr>
              <a:t>20</a:t>
            </a:r>
            <a:r>
              <a:rPr lang="en-US" altLang="en-US" b="1" dirty="0">
                <a:solidFill>
                  <a:srgbClr val="FF3300"/>
                </a:solidFill>
                <a:latin typeface="宋体" panose="02010600030101010101" pitchFamily="2" charset="-122"/>
                <a:ea typeface="宋体" panose="02010600030101010101" pitchFamily="2" charset="-122"/>
              </a:rPr>
              <a:t>分钟罚时</a:t>
            </a:r>
            <a:r>
              <a:rPr lang="en-US"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lvl="1">
              <a:lnSpc>
                <a:spcPct val="90000"/>
              </a:lnSpc>
            </a:pPr>
            <a:r>
              <a:rPr lang="zh-CN" altLang="en-US" b="1" dirty="0">
                <a:latin typeface="宋体" panose="02010600030101010101" pitchFamily="2" charset="-122"/>
                <a:ea typeface="宋体" panose="02010600030101010101" pitchFamily="2" charset="-122"/>
              </a:rPr>
              <a:t>例如：</a:t>
            </a:r>
            <a:r>
              <a:rPr lang="en-US" altLang="en-US" b="1" dirty="0">
                <a:latin typeface="宋体" panose="02010600030101010101" pitchFamily="2" charset="-122"/>
                <a:ea typeface="宋体" panose="02010600030101010101" pitchFamily="2" charset="-122"/>
              </a:rPr>
              <a:t>某队做出三题，分别在第</a:t>
            </a:r>
            <a:r>
              <a:rPr lang="en-US" altLang="en-US" b="1">
                <a:latin typeface="宋体" panose="02010600030101010101" pitchFamily="2" charset="-122"/>
                <a:ea typeface="宋体" panose="02010600030101010101" pitchFamily="2" charset="-122"/>
              </a:rPr>
              <a:t>100</a:t>
            </a:r>
            <a:r>
              <a:rPr lang="en-US" altLang="en-US" b="1" dirty="0">
                <a:latin typeface="宋体" panose="02010600030101010101" pitchFamily="2" charset="-122"/>
                <a:ea typeface="宋体" panose="02010600030101010101" pitchFamily="2" charset="-122"/>
              </a:rPr>
              <a:t>分钟，</a:t>
            </a:r>
            <a:r>
              <a:rPr lang="en-US" altLang="en-US" b="1">
                <a:latin typeface="宋体" panose="02010600030101010101" pitchFamily="2" charset="-122"/>
                <a:ea typeface="宋体" panose="02010600030101010101" pitchFamily="2" charset="-122"/>
              </a:rPr>
              <a:t>150</a:t>
            </a:r>
            <a:r>
              <a:rPr lang="en-US" altLang="en-US" b="1" dirty="0">
                <a:latin typeface="宋体" panose="02010600030101010101" pitchFamily="2" charset="-122"/>
                <a:ea typeface="宋体" panose="02010600030101010101" pitchFamily="2" charset="-122"/>
              </a:rPr>
              <a:t>分钟和第</a:t>
            </a:r>
            <a:r>
              <a:rPr lang="en-US" altLang="en-US" b="1">
                <a:latin typeface="宋体" panose="02010600030101010101" pitchFamily="2" charset="-122"/>
                <a:ea typeface="宋体" panose="02010600030101010101" pitchFamily="2" charset="-122"/>
              </a:rPr>
              <a:t>200</a:t>
            </a:r>
            <a:r>
              <a:rPr lang="en-US" altLang="en-US" b="1" dirty="0">
                <a:latin typeface="宋体" panose="02010600030101010101" pitchFamily="2" charset="-122"/>
                <a:ea typeface="宋体" panose="02010600030101010101" pitchFamily="2" charset="-122"/>
              </a:rPr>
              <a:t>分钟。且第</a:t>
            </a:r>
            <a:r>
              <a:rPr lang="en-US" altLang="en-US" b="1">
                <a:latin typeface="宋体" panose="02010600030101010101" pitchFamily="2" charset="-122"/>
                <a:ea typeface="宋体" panose="02010600030101010101" pitchFamily="2" charset="-122"/>
              </a:rPr>
              <a:t>2</a:t>
            </a:r>
            <a:r>
              <a:rPr lang="en-US" altLang="en-US" b="1" dirty="0">
                <a:latin typeface="宋体" panose="02010600030101010101" pitchFamily="2" charset="-122"/>
                <a:ea typeface="宋体" panose="02010600030101010101" pitchFamily="2" charset="-122"/>
              </a:rPr>
              <a:t>题提交两次才通过，其它两题一次通过。那么这个队的所做对题目通过时间的总和</a:t>
            </a:r>
            <a:r>
              <a:rPr lang="en-US" altLang="en-US" b="1">
                <a:latin typeface="宋体" panose="02010600030101010101" pitchFamily="2" charset="-122"/>
                <a:ea typeface="宋体" panose="02010600030101010101" pitchFamily="2" charset="-122"/>
              </a:rPr>
              <a:t>=100+150+200+20=470</a:t>
            </a:r>
            <a:endParaRPr lang="en-US" altLang="zh-CN" b="1">
              <a:latin typeface="宋体" panose="02010600030101010101" pitchFamily="2" charset="-122"/>
              <a:ea typeface="宋体" panose="02010600030101010101" pitchFamily="2" charset="-122"/>
            </a:endParaRPr>
          </a:p>
          <a:p>
            <a:pPr lvl="1">
              <a:lnSpc>
                <a:spcPct val="90000"/>
              </a:lnSpc>
            </a:pPr>
            <a:r>
              <a:rPr lang="en-US" altLang="en-US" b="1" dirty="0">
                <a:latin typeface="宋体" panose="02010600030101010101" pitchFamily="2" charset="-122"/>
                <a:ea typeface="宋体" panose="02010600030101010101" pitchFamily="2" charset="-122"/>
              </a:rPr>
              <a:t>题目</a:t>
            </a:r>
            <a:r>
              <a:rPr lang="zh-CN" altLang="en-US" b="1" dirty="0">
                <a:latin typeface="宋体" panose="02010600030101010101" pitchFamily="2" charset="-122"/>
                <a:ea typeface="宋体" panose="02010600030101010101" pitchFamily="2" charset="-122"/>
              </a:rPr>
              <a:t>没过不算罚时</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378881"/>
          <p:cNvSpPr>
            <a:spLocks noGrp="1"/>
          </p:cNvSpPr>
          <p:nvPr>
            <p:ph type="title"/>
          </p:nvPr>
        </p:nvSpPr>
        <p:spPr>
          <a:xfrm>
            <a:off x="457200" y="238125"/>
            <a:ext cx="7427913" cy="868363"/>
          </a:xfrm>
        </p:spPr>
        <p:txBody>
          <a:bodyPr anchor="ctr" anchorCtr="0"/>
          <a:lstStyle/>
          <a:p>
            <a:r>
              <a:rPr lang="en-US" altLang="zh-CN" sz="4000">
                <a:ea typeface="宋体" panose="02010600030101010101" pitchFamily="2" charset="-122"/>
              </a:rPr>
              <a:t>2013 </a:t>
            </a:r>
            <a:r>
              <a:rPr lang="zh-CN" altLang="en-US" sz="4000" dirty="0">
                <a:ea typeface="宋体" panose="02010600030101010101" pitchFamily="2" charset="-122"/>
              </a:rPr>
              <a:t>南京赛区网络赛某时</a:t>
            </a:r>
            <a:endParaRPr lang="en-US" altLang="zh-CN" sz="4000">
              <a:ea typeface="宋体" panose="02010600030101010101" pitchFamily="2" charset="-122"/>
            </a:endParaRPr>
          </a:p>
        </p:txBody>
      </p:sp>
      <p:sp>
        <p:nvSpPr>
          <p:cNvPr id="28674" name="文本占位符 378882"/>
          <p:cNvSpPr>
            <a:spLocks noGrp="1"/>
          </p:cNvSpPr>
          <p:nvPr>
            <p:ph idx="4294967295"/>
          </p:nvPr>
        </p:nvSpPr>
        <p:spPr/>
        <p:txBody>
          <a:bodyPr anchor="t" anchorCtr="0"/>
          <a:lstStyle/>
          <a:p>
            <a:endParaRPr lang="zh-CN" altLang="en-US" dirty="0">
              <a:ea typeface="宋体" panose="02010600030101010101" pitchFamily="2" charset="-122"/>
            </a:endParaRPr>
          </a:p>
        </p:txBody>
      </p:sp>
      <p:pic>
        <p:nvPicPr>
          <p:cNvPr id="28675" name="图片 378883" descr="]RO~AVQ_[N_275ML}~R}IN8"/>
          <p:cNvPicPr>
            <a:picLocks noChangeAspect="1"/>
          </p:cNvPicPr>
          <p:nvPr/>
        </p:nvPicPr>
        <p:blipFill>
          <a:blip r:embed="rId2"/>
          <a:stretch>
            <a:fillRect/>
          </a:stretch>
        </p:blipFill>
        <p:spPr>
          <a:xfrm>
            <a:off x="468313" y="996950"/>
            <a:ext cx="7705725" cy="4287838"/>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208897"/>
          <p:cNvSpPr>
            <a:spLocks noGrp="1"/>
          </p:cNvSpPr>
          <p:nvPr>
            <p:ph type="title"/>
          </p:nvPr>
        </p:nvSpPr>
        <p:spPr>
          <a:xfrm>
            <a:off x="611188" y="0"/>
            <a:ext cx="7772400" cy="1206500"/>
          </a:xfrm>
        </p:spPr>
        <p:txBody>
          <a:bodyPr anchor="ctr" anchorCtr="0"/>
          <a:lstStyle/>
          <a:p>
            <a:r>
              <a:rPr lang="en-US" altLang="zh-CN" sz="3600">
                <a:ea typeface="宋体" panose="02010600030101010101" pitchFamily="2" charset="-122"/>
              </a:rPr>
              <a:t>ACM</a:t>
            </a:r>
            <a:r>
              <a:rPr lang="zh-CN" altLang="en-US" sz="3600" dirty="0">
                <a:ea typeface="宋体" panose="02010600030101010101" pitchFamily="2" charset="-122"/>
              </a:rPr>
              <a:t>在国内高校情况</a:t>
            </a:r>
          </a:p>
        </p:txBody>
      </p:sp>
      <p:sp>
        <p:nvSpPr>
          <p:cNvPr id="29698" name="文本占位符 208898"/>
          <p:cNvSpPr>
            <a:spLocks noGrp="1"/>
          </p:cNvSpPr>
          <p:nvPr>
            <p:ph idx="4294967295"/>
          </p:nvPr>
        </p:nvSpPr>
        <p:spPr>
          <a:xfrm>
            <a:off x="395288" y="1341438"/>
            <a:ext cx="7772400" cy="4114800"/>
          </a:xfrm>
        </p:spPr>
        <p:txBody>
          <a:bodyPr anchor="t" anchorCtr="0"/>
          <a:lstStyle/>
          <a:p>
            <a:r>
              <a:rPr lang="zh-CN" altLang="en-US" sz="2800" b="1">
                <a:ea typeface="宋体" panose="02010600030101010101" pitchFamily="2" charset="-122"/>
              </a:rPr>
              <a:t>鉴于ACM-ICPC对计算机教育的推动作用和人才培养方面的重大效益，也是展示高校理工科教学水平和成果的直接体现，ACM比赛得到了几乎所有高校的高度重视</a:t>
            </a:r>
            <a:r>
              <a:rPr lang="en-US" altLang="zh-CN" sz="2800" b="1">
                <a:ea typeface="宋体" panose="02010600030101010101" pitchFamily="2" charset="-122"/>
              </a:rPr>
              <a:t>.</a:t>
            </a:r>
          </a:p>
          <a:p>
            <a:r>
              <a:rPr lang="en-US" altLang="zh-CN" sz="2800" b="1">
                <a:ea typeface="宋体" panose="02010600030101010101" pitchFamily="2" charset="-122"/>
              </a:rPr>
              <a:t>1996</a:t>
            </a:r>
            <a:r>
              <a:rPr lang="zh-CN" altLang="en-US" sz="2800" b="1" dirty="0">
                <a:ea typeface="宋体" panose="02010600030101010101" pitchFamily="2" charset="-122"/>
              </a:rPr>
              <a:t>年，中国大陆开始设地区预选赛和开始参加总决赛，第一次承办亚洲预选赛的大学是上海大学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38125"/>
            <a:ext cx="8098790" cy="868680"/>
          </a:xfrm>
        </p:spPr>
        <p:txBody>
          <a:bodyPr/>
          <a:lstStyle/>
          <a:p>
            <a:r>
              <a:rPr lang="en-US" altLang="zh-CN" sz="3600">
                <a:ea typeface="宋体" panose="02010600030101010101" pitchFamily="2" charset="-122"/>
              </a:rPr>
              <a:t>The 42</a:t>
            </a:r>
            <a:r>
              <a:rPr lang="en-US" altLang="zh-CN" sz="3600" baseline="30000">
                <a:solidFill>
                  <a:srgbClr val="FFFFFF"/>
                </a:solidFill>
                <a:uFillTx/>
                <a:ea typeface="宋体" panose="02010600030101010101" pitchFamily="2" charset="-122"/>
              </a:rPr>
              <a:t>th </a:t>
            </a:r>
            <a:r>
              <a:rPr lang="en-US" altLang="zh-CN" sz="3600">
                <a:solidFill>
                  <a:srgbClr val="FFFFFF"/>
                </a:solidFill>
                <a:uFillTx/>
                <a:ea typeface="宋体" panose="02010600030101010101" pitchFamily="2" charset="-122"/>
              </a:rPr>
              <a:t>ACM ICPC World Finals</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394970" y="1125220"/>
            <a:ext cx="7317740" cy="49555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在国内高校情况</a:t>
            </a:r>
          </a:p>
        </p:txBody>
      </p:sp>
      <p:sp>
        <p:nvSpPr>
          <p:cNvPr id="30722" name="内容占位符 2"/>
          <p:cNvSpPr>
            <a:spLocks noGrp="1"/>
          </p:cNvSpPr>
          <p:nvPr>
            <p:ph idx="1"/>
          </p:nvPr>
        </p:nvSpPr>
        <p:spPr>
          <a:xfrm>
            <a:off x="298450" y="1062038"/>
            <a:ext cx="8229600" cy="4733925"/>
          </a:xfrm>
        </p:spPr>
        <p:txBody>
          <a:bodyPr anchor="t" anchorCtr="0"/>
          <a:lstStyle/>
          <a:p>
            <a:r>
              <a:rPr lang="zh-CN" altLang="en-US" sz="2800" b="1">
                <a:ea typeface="宋体" panose="02010600030101010101" pitchFamily="2" charset="-122"/>
              </a:rPr>
              <a:t>清华北大上海交大浙江大学等著名高校均把该比赛列为建设世界一流大学的重要学生学术活动给予支持。</a:t>
            </a:r>
          </a:p>
          <a:p>
            <a:r>
              <a:rPr lang="zh-CN" altLang="en-US" sz="2800" b="1">
                <a:ea typeface="宋体" panose="02010600030101010101" pitchFamily="2" charset="-122"/>
              </a:rPr>
              <a:t>截至目前中国共有清华大学、北京大学、上海交通大学、复旦大学、中山大学、浙江大学等47所国内高校进入过全球总决赛，其中上海交通大学获得3次全球冠军，浙江大学获得一次全球总冠军，清华大学获得两次亚军。</a:t>
            </a:r>
          </a:p>
          <a:p>
            <a:r>
              <a:rPr lang="zh-CN" altLang="en-US" sz="2800" b="1">
                <a:ea typeface="宋体" panose="02010600030101010101" pitchFamily="2" charset="-122"/>
              </a:rPr>
              <a:t>截至目前国内只有六个学校获得过奖牌</a:t>
            </a:r>
          </a:p>
          <a:p>
            <a:endParaRPr lang="zh-CN" altLang="en-US" sz="2800" b="1">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209921"/>
          <p:cNvSpPr>
            <a:spLocks noGrp="1"/>
          </p:cNvSpPr>
          <p:nvPr>
            <p:ph type="title"/>
          </p:nvPr>
        </p:nvSpPr>
        <p:spPr>
          <a:xfrm>
            <a:off x="457200" y="238125"/>
            <a:ext cx="7210425" cy="868363"/>
          </a:xfrm>
        </p:spPr>
        <p:txBody>
          <a:bodyPr anchor="ctr" anchorCtr="0"/>
          <a:lstStyle/>
          <a:p>
            <a:r>
              <a:rPr lang="zh-CN" altLang="en-US" sz="4000" dirty="0">
                <a:ea typeface="宋体" panose="02010600030101010101" pitchFamily="2" charset="-122"/>
              </a:rPr>
              <a:t>我校</a:t>
            </a:r>
            <a:r>
              <a:rPr lang="en-US" altLang="zh-CN" sz="4000">
                <a:ea typeface="宋体" panose="02010600030101010101" pitchFamily="2" charset="-122"/>
              </a:rPr>
              <a:t>ACM</a:t>
            </a:r>
            <a:r>
              <a:rPr lang="zh-CN" altLang="en-US" sz="4000" dirty="0">
                <a:ea typeface="宋体" panose="02010600030101010101" pitchFamily="2" charset="-122"/>
              </a:rPr>
              <a:t>成绩</a:t>
            </a:r>
            <a:r>
              <a:rPr lang="zh-CN" altLang="en-US" dirty="0">
                <a:ea typeface="宋体" panose="02010600030101010101" pitchFamily="2" charset="-122"/>
              </a:rPr>
              <a:t> </a:t>
            </a:r>
          </a:p>
        </p:txBody>
      </p:sp>
      <p:sp>
        <p:nvSpPr>
          <p:cNvPr id="31746" name="文本占位符 209922"/>
          <p:cNvSpPr>
            <a:spLocks noGrp="1"/>
          </p:cNvSpPr>
          <p:nvPr>
            <p:ph idx="4294967295"/>
          </p:nvPr>
        </p:nvSpPr>
        <p:spPr>
          <a:xfrm>
            <a:off x="250825" y="1484313"/>
            <a:ext cx="7772400" cy="4114800"/>
          </a:xfrm>
        </p:spPr>
        <p:txBody>
          <a:bodyPr anchor="t" anchorCtr="0"/>
          <a:lstStyle/>
          <a:p>
            <a:pPr algn="just">
              <a:buNone/>
            </a:pPr>
            <a:r>
              <a:rPr lang="zh-CN" altLang="en-US" sz="2800" b="1" dirty="0">
                <a:ea typeface="宋体" panose="02010600030101010101" pitchFamily="2" charset="-122"/>
              </a:rPr>
              <a:t>   </a:t>
            </a:r>
            <a:r>
              <a:rPr lang="zh-CN" altLang="en-US" sz="2800" b="1">
                <a:ea typeface="宋体" panose="02010600030101010101" pitchFamily="2" charset="-122"/>
              </a:rPr>
              <a:t>我校计算机学院从2002年开始参加亚洲区预选赛、2005年开始参加广东省赛，在教练、队员们的不懈努力下，先后实现了亚洲赛铜奖、银奖、金奖零的突破，更是在2010和2018、2019年进入了往年只有985</a:t>
            </a:r>
            <a:r>
              <a:rPr lang="en-US" altLang="zh-CN" sz="2800" b="1">
                <a:ea typeface="宋体" panose="02010600030101010101" pitchFamily="2" charset="-122"/>
              </a:rPr>
              <a:t>/</a:t>
            </a:r>
            <a:r>
              <a:rPr lang="zh-CN" altLang="en-US" sz="2800" b="1">
                <a:ea typeface="宋体" panose="02010600030101010101" pitchFamily="2" charset="-122"/>
              </a:rPr>
              <a:t>211高校才能进入的世界总决赛，极大的扩大了我校的影响。</a:t>
            </a:r>
          </a:p>
          <a:p>
            <a:pPr algn="just">
              <a:buNone/>
            </a:pPr>
            <a:r>
              <a:rPr lang="zh-CN" altLang="en-US" sz="2800" b="1">
                <a:ea typeface="宋体" panose="02010600030101010101" pitchFamily="2" charset="-122"/>
              </a:rPr>
              <a:t>   </a:t>
            </a:r>
          </a:p>
          <a:p>
            <a:pPr algn="just">
              <a:buNone/>
            </a:pPr>
            <a:r>
              <a:rPr lang="zh-CN" altLang="en-US" sz="2800" b="1">
                <a:ea typeface="宋体" panose="02010600030101010101" pitchFamily="2" charset="-122"/>
              </a:rPr>
              <a:t>    广工三次打进总决赛，是国内仅有的几所三次打进总决赛非985/211学校之一</a:t>
            </a:r>
            <a:endParaRPr lang="zh-CN" altLang="en-US" sz="2800" dirty="0">
              <a:ea typeface="宋体" panose="02010600030101010101" pitchFamily="2" charset="-122"/>
            </a:endParaRPr>
          </a:p>
        </p:txBody>
      </p:sp>
      <p:sp>
        <p:nvSpPr>
          <p:cNvPr id="31747"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广东工业大学</a:t>
            </a:r>
            <a:r>
              <a:rPr lang="en-US" altLang="zh-CN" sz="1600">
                <a:solidFill>
                  <a:schemeClr val="tx2"/>
                </a:solidFill>
                <a:latin typeface="Arial Black" panose="020B0A04020102020204" pitchFamily="34" charset="0"/>
                <a:ea typeface="楷体_GB2312" pitchFamily="49" charset="-122"/>
              </a:rPr>
              <a:t>ACM</a:t>
            </a:r>
            <a:r>
              <a:rPr lang="zh-CN" altLang="en-US" sz="1600" dirty="0">
                <a:solidFill>
                  <a:schemeClr val="tx2"/>
                </a:solidFill>
                <a:latin typeface="Arial Black" panose="020B0A04020102020204" pitchFamily="34" charset="0"/>
                <a:ea typeface="楷体_GB2312" pitchFamily="49" charset="-122"/>
              </a:rPr>
              <a:t>集训队</a:t>
            </a:r>
          </a:p>
          <a:p>
            <a:pPr algn="ctr"/>
            <a:endParaRPr lang="zh-CN" altLang="en-US" sz="1400" dirty="0">
              <a:solidFill>
                <a:schemeClr val="tx2"/>
              </a:solidFill>
              <a:latin typeface="Times New Roman" panose="02020603050405020304" pitchFamily="18" charset="0"/>
              <a:ea typeface="楷体_GB2312" pitchFamily="49" charset="-122"/>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p:txBody>
          <a:bodyPr anchor="ctr" anchorCtr="0"/>
          <a:lstStyle/>
          <a:p>
            <a:r>
              <a:rPr lang="zh-CN" altLang="en-US">
                <a:ea typeface="宋体" panose="02010600030101010101" pitchFamily="2" charset="-122"/>
              </a:rPr>
              <a:t>我校</a:t>
            </a:r>
            <a:r>
              <a:rPr lang="en-US" altLang="zh-CN">
                <a:ea typeface="宋体" panose="02010600030101010101" pitchFamily="2" charset="-122"/>
              </a:rPr>
              <a:t>ACM</a:t>
            </a:r>
            <a:r>
              <a:rPr lang="zh-CN" altLang="en-US">
                <a:ea typeface="宋体" panose="02010600030101010101" pitchFamily="2" charset="-122"/>
              </a:rPr>
              <a:t>成绩</a:t>
            </a:r>
          </a:p>
        </p:txBody>
      </p:sp>
      <p:sp>
        <p:nvSpPr>
          <p:cNvPr id="32770" name="内容占位符 2"/>
          <p:cNvSpPr>
            <a:spLocks noGrp="1"/>
          </p:cNvSpPr>
          <p:nvPr>
            <p:ph idx="1"/>
          </p:nvPr>
        </p:nvSpPr>
        <p:spPr>
          <a:xfrm>
            <a:off x="349250" y="1062038"/>
            <a:ext cx="8229600" cy="4733925"/>
          </a:xfrm>
        </p:spPr>
        <p:txBody>
          <a:bodyPr anchor="t" anchorCtr="0"/>
          <a:lstStyle/>
          <a:p>
            <a:r>
              <a:rPr lang="zh-CN" altLang="en-US" sz="2800" b="1">
                <a:ea typeface="宋体" panose="02010600030101010101" pitchFamily="2" charset="-122"/>
              </a:rPr>
              <a:t>三次打进世界总决赛</a:t>
            </a:r>
            <a:r>
              <a:rPr lang="zh-CN" altLang="en-US" sz="2800">
                <a:ea typeface="宋体" panose="02010600030101010101" pitchFamily="2" charset="-122"/>
              </a:rPr>
              <a:t>：2010打进第34届总决赛获优胜奖，2018年打进第42届总决赛获得排名第31位，201</a:t>
            </a:r>
            <a:r>
              <a:rPr lang="en-US" altLang="zh-CN" sz="2800">
                <a:ea typeface="宋体" panose="02010600030101010101" pitchFamily="2" charset="-122"/>
              </a:rPr>
              <a:t>9</a:t>
            </a:r>
            <a:r>
              <a:rPr lang="zh-CN" altLang="en-US" sz="2800">
                <a:ea typeface="宋体" panose="02010600030101010101" pitchFamily="2" charset="-122"/>
              </a:rPr>
              <a:t>年打进第42届总决赛排名第</a:t>
            </a:r>
            <a:r>
              <a:rPr lang="en-US" altLang="zh-CN" sz="2800">
                <a:ea typeface="宋体" panose="02010600030101010101" pitchFamily="2" charset="-122"/>
              </a:rPr>
              <a:t>62</a:t>
            </a:r>
            <a:r>
              <a:rPr lang="zh-CN" altLang="en-US" sz="2800">
                <a:ea typeface="宋体" panose="02010600030101010101" pitchFamily="2" charset="-122"/>
              </a:rPr>
              <a:t>位</a:t>
            </a:r>
          </a:p>
          <a:p>
            <a:r>
              <a:rPr lang="zh-CN" altLang="en-US" sz="2800" b="1">
                <a:ea typeface="宋体" panose="02010600030101010101" pitchFamily="2" charset="-122"/>
              </a:rPr>
              <a:t>七次捧杯</a:t>
            </a:r>
            <a:r>
              <a:rPr lang="zh-CN" altLang="en-US" sz="2800">
                <a:ea typeface="宋体" panose="02010600030101010101" pitchFamily="2" charset="-122"/>
              </a:rPr>
              <a:t>：2017年5月湖南邀请赛冠军、陕西邀请赛季军；2017年10月我校穷游中国队在ICPC亚洲赛西安站获得季军；2018年5月获得西安邀请赛冠军、湖南邀请赛亚军和广东省赛亚军；201</a:t>
            </a:r>
            <a:r>
              <a:rPr lang="en-US" altLang="zh-CN" sz="2800">
                <a:ea typeface="宋体" panose="02010600030101010101" pitchFamily="2" charset="-122"/>
              </a:rPr>
              <a:t>9</a:t>
            </a:r>
            <a:r>
              <a:rPr lang="zh-CN" altLang="en-US" sz="2800">
                <a:ea typeface="宋体" panose="02010600030101010101" pitchFamily="2" charset="-122"/>
              </a:rPr>
              <a:t>年5月湖南邀请赛冠军</a:t>
            </a:r>
          </a:p>
          <a:p>
            <a:r>
              <a:rPr lang="zh-CN" altLang="en-US" sz="2800">
                <a:ea typeface="宋体" panose="02010600030101010101" pitchFamily="2" charset="-122"/>
              </a:rPr>
              <a:t>累计获得icpc亚洲赛金奖</a:t>
            </a:r>
            <a:r>
              <a:rPr lang="en-US" altLang="zh-CN" sz="2800">
                <a:ea typeface="宋体" panose="02010600030101010101" pitchFamily="2" charset="-122"/>
              </a:rPr>
              <a:t>18</a:t>
            </a:r>
            <a:r>
              <a:rPr lang="zh-CN" altLang="en-US" sz="2800">
                <a:ea typeface="宋体" panose="02010600030101010101" pitchFamily="2" charset="-122"/>
              </a:rPr>
              <a:t>枚，ccpc</a:t>
            </a:r>
            <a:r>
              <a:rPr lang="zh-CN" altLang="en-US" sz="2800" b="1">
                <a:ea typeface="宋体" panose="02010600030101010101" pitchFamily="2" charset="-122"/>
              </a:rPr>
              <a:t>金奖</a:t>
            </a:r>
            <a:r>
              <a:rPr lang="en-US" altLang="zh-CN" sz="2800" b="1">
                <a:ea typeface="宋体" panose="02010600030101010101" pitchFamily="2" charset="-122"/>
              </a:rPr>
              <a:t>8</a:t>
            </a:r>
            <a:r>
              <a:rPr lang="zh-CN" altLang="en-US" sz="2800" b="1">
                <a:ea typeface="宋体" panose="02010600030101010101" pitchFamily="2" charset="-122"/>
              </a:rPr>
              <a:t>枚</a:t>
            </a:r>
            <a:endParaRPr lang="zh-CN" altLang="en-US" sz="2800">
              <a:ea typeface="宋体" panose="02010600030101010101" pitchFamily="2" charset="-122"/>
            </a:endParaRPr>
          </a:p>
          <a:p>
            <a:endParaRPr lang="zh-CN" altLang="en-US" sz="2800">
              <a:ea typeface="宋体" panose="02010600030101010101" pitchFamily="2"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457200" y="238125"/>
            <a:ext cx="8337550" cy="868363"/>
          </a:xfrm>
        </p:spPr>
        <p:txBody>
          <a:bodyPr anchor="ctr" anchorCtr="0"/>
          <a:lstStyle/>
          <a:p>
            <a:r>
              <a:rPr lang="zh-CN" altLang="en-US" sz="2800"/>
              <a:t>近年来我校主要成绩</a:t>
            </a:r>
            <a:endParaRPr lang="en-US" altLang="zh-CN"/>
          </a:p>
        </p:txBody>
      </p:sp>
      <p:sp>
        <p:nvSpPr>
          <p:cNvPr id="3" name="内容占位符 2"/>
          <p:cNvSpPr>
            <a:spLocks noGrp="1"/>
          </p:cNvSpPr>
          <p:nvPr>
            <p:ph idx="1"/>
          </p:nvPr>
        </p:nvSpPr>
        <p:spPr/>
        <p:txBody>
          <a:bodyPr/>
          <a:lstStyle/>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800" b="1" i="0" u="none" strike="noStrike" kern="1200" cap="none" spc="0" normalizeH="0" baseline="0" noProof="1">
                <a:solidFill>
                  <a:srgbClr val="FF0000"/>
                </a:solidFill>
                <a:uFillTx/>
                <a:latin typeface="+mn-lt"/>
                <a:ea typeface="+mn-ea"/>
                <a:cs typeface="+mn-cs"/>
              </a:rPr>
              <a:t>2018年第42届ACM ICPC全球总决赛第31名</a:t>
            </a: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800" b="1" i="0" u="none" strike="noStrike" kern="1200" cap="none" spc="0" normalizeH="0" baseline="0" noProof="1">
                <a:solidFill>
                  <a:srgbClr val="FF0000"/>
                </a:solidFill>
                <a:uFillTx/>
                <a:latin typeface="+mn-lt"/>
                <a:ea typeface="+mn-ea"/>
                <a:cs typeface="+mn-cs"/>
              </a:rPr>
              <a:t>2019年第43届ACM ICPC全球总决赛第62名</a:t>
            </a:r>
            <a:endParaRPr kumimoji="0" lang="zh-CN" altLang="en-US" sz="2000" b="0" i="0" u="none" strike="noStrike" kern="1200" cap="none" spc="0" normalizeH="0" baseline="0" noProof="1">
              <a:solidFill>
                <a:srgbClr val="000000"/>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000" b="0" i="0" u="none" strike="noStrike" kern="1200" cap="none" spc="0" normalizeH="0" baseline="0" noProof="1">
              <a:solidFill>
                <a:srgbClr val="000000"/>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rgbClr val="000000"/>
                </a:solidFill>
                <a:latin typeface="+mn-lt"/>
                <a:ea typeface="+mn-ea"/>
                <a:cs typeface="+mn-cs"/>
              </a:rPr>
              <a:t>2015第40届国际大学生程序设计竞赛亚洲区域赛（长春）金奖</a:t>
            </a: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rgbClr val="000000"/>
                </a:solidFill>
                <a:latin typeface="+mn-lt"/>
                <a:ea typeface="+mn-ea"/>
                <a:cs typeface="+mn-cs"/>
              </a:rPr>
              <a:t>2016第2届ccpc中国大学生程序设计竞赛（长春）金奖</a:t>
            </a: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rgbClr val="000000"/>
                </a:solidFill>
                <a:latin typeface="+mn-lt"/>
                <a:ea typeface="+mn-ea"/>
                <a:cs typeface="+mn-cs"/>
              </a:rPr>
              <a:t>2016第2届ccpc中国大学生程序设计竞赛（合肥）金奖</a:t>
            </a: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1" i="0" u="none" strike="noStrike" kern="1200" cap="none" spc="0" normalizeH="0" baseline="0" noProof="1">
                <a:solidFill>
                  <a:srgbClr val="000000"/>
                </a:solidFill>
                <a:latin typeface="+mn-lt"/>
                <a:ea typeface="+mn-ea"/>
                <a:cs typeface="+mn-cs"/>
              </a:rPr>
              <a:t>2016第2届ccpc中国大学生程序设计竞赛总决赛（宁波）金奖</a:t>
            </a:r>
            <a:endParaRPr kumimoji="0" lang="zh-CN" altLang="en-US" sz="2000" b="0" i="0" u="none" strike="noStrike" kern="1200" cap="none" spc="0" normalizeH="0" baseline="0" noProof="1">
              <a:solidFill>
                <a:srgbClr val="000000"/>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rgbClr val="000000"/>
                </a:solidFill>
                <a:latin typeface="+mn-lt"/>
                <a:ea typeface="+mn-ea"/>
                <a:cs typeface="+mn-cs"/>
              </a:rPr>
              <a:t>2016第41届acm国际大学生程序设计竞赛亚洲区域赛（青岛）金奖</a:t>
            </a: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rgbClr val="000000"/>
                </a:solidFill>
                <a:latin typeface="+mn-lt"/>
                <a:ea typeface="+mn-ea"/>
                <a:cs typeface="+mn-cs"/>
              </a:rPr>
              <a:t>2016第41届acm国际大学生程序设计竞赛亚洲区域赛（北京）金奖</a:t>
            </a: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rgbClr val="000000"/>
                </a:solidFill>
                <a:latin typeface="+mn-lt"/>
                <a:ea typeface="+mn-ea"/>
                <a:cs typeface="+mn-cs"/>
              </a:rPr>
              <a:t>2016第41届acm国际大学生程序设计竞赛亚洲区域赛（上海）金奖</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p:txBody>
          <a:bodyPr anchor="ctr" anchorCtr="0"/>
          <a:lstStyle/>
          <a:p>
            <a:endParaRPr lang="zh-CN" altLang="en-US"/>
          </a:p>
        </p:txBody>
      </p:sp>
      <p:sp>
        <p:nvSpPr>
          <p:cNvPr id="34818" name="内容占位符 2"/>
          <p:cNvSpPr>
            <a:spLocks noGrp="1"/>
          </p:cNvSpPr>
          <p:nvPr>
            <p:ph idx="1"/>
          </p:nvPr>
        </p:nvSpPr>
        <p:spPr>
          <a:xfrm>
            <a:off x="457200" y="1062038"/>
            <a:ext cx="8229600" cy="4733925"/>
          </a:xfrm>
        </p:spPr>
        <p:txBody>
          <a:bodyPr anchor="t" anchorCtr="0"/>
          <a:lstStyle/>
          <a:p>
            <a:r>
              <a:rPr lang="zh-CN" altLang="en-US" sz="2000" b="1"/>
              <a:t>2017年CCPC中国大学生程序设计竞赛全国邀请赛（湖南）冠军</a:t>
            </a:r>
          </a:p>
          <a:p>
            <a:r>
              <a:rPr lang="zh-CN" altLang="en-US" sz="2000" b="1"/>
              <a:t>2017年ACM国际大学生程序设计竞赛全国邀请赛（陕西）季军</a:t>
            </a:r>
            <a:endParaRPr lang="zh-CN" altLang="en-US" sz="2000"/>
          </a:p>
          <a:p>
            <a:r>
              <a:rPr lang="zh-CN" altLang="en-US" sz="2000"/>
              <a:t>2017第3届</a:t>
            </a:r>
            <a:r>
              <a:rPr lang="en-US" altLang="zh-CN" sz="2000"/>
              <a:t>CCPC</a:t>
            </a:r>
            <a:r>
              <a:rPr lang="zh-CN" altLang="en-US" sz="2000"/>
              <a:t>中国大学生程序设计竞赛（秦皇岛）金奖</a:t>
            </a:r>
          </a:p>
          <a:p>
            <a:r>
              <a:rPr lang="zh-CN" altLang="en-US" sz="2000"/>
              <a:t>2017第3届</a:t>
            </a:r>
            <a:r>
              <a:rPr lang="en-US" altLang="zh-CN" sz="2000"/>
              <a:t>CCPC</a:t>
            </a:r>
            <a:r>
              <a:rPr lang="zh-CN" altLang="en-US" sz="2000"/>
              <a:t>中国大学生程序设计竞赛（杭州）金奖</a:t>
            </a:r>
          </a:p>
          <a:p>
            <a:r>
              <a:rPr lang="zh-CN" altLang="en-US" sz="2000" b="1"/>
              <a:t>2017第42届</a:t>
            </a:r>
            <a:r>
              <a:rPr lang="en-US" altLang="zh-CN" sz="2000"/>
              <a:t>ACM</a:t>
            </a:r>
            <a:r>
              <a:rPr lang="zh-CN" altLang="en-US" sz="2000" b="1"/>
              <a:t>国际大学生程序设计竞赛亚洲区域赛（西安）季军、金奖</a:t>
            </a:r>
            <a:endParaRPr lang="zh-CN" altLang="en-US" sz="2000"/>
          </a:p>
          <a:p>
            <a:r>
              <a:rPr lang="zh-CN" altLang="en-US" sz="2000"/>
              <a:t>2017第42届</a:t>
            </a:r>
            <a:r>
              <a:rPr lang="en-US" altLang="zh-CN" sz="2000"/>
              <a:t>ACM</a:t>
            </a:r>
            <a:r>
              <a:rPr lang="zh-CN" altLang="en-US" sz="2000"/>
              <a:t>国际大学生程序设计竞赛亚洲区域赛（南宁）金奖</a:t>
            </a:r>
          </a:p>
          <a:p>
            <a:r>
              <a:rPr lang="zh-CN" altLang="en-US" sz="2000"/>
              <a:t>2017第42届</a:t>
            </a:r>
            <a:r>
              <a:rPr lang="en-US" altLang="zh-CN" sz="2000"/>
              <a:t>ACM</a:t>
            </a:r>
            <a:r>
              <a:rPr lang="zh-CN" altLang="en-US" sz="2000"/>
              <a:t>国际大学生程序设计竞赛亚洲区域赛（乌鲁木齐）金奖</a:t>
            </a:r>
          </a:p>
          <a:p>
            <a:r>
              <a:rPr lang="zh-CN" altLang="en-US" sz="2000"/>
              <a:t>2017第42届</a:t>
            </a:r>
            <a:r>
              <a:rPr lang="en-US" altLang="zh-CN" sz="2000"/>
              <a:t>ACM</a:t>
            </a:r>
            <a:r>
              <a:rPr lang="zh-CN" altLang="en-US" sz="2000"/>
              <a:t>国际大学生程序设计竞赛亚洲区域赛（上海）金奖</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p:txBody>
          <a:bodyPr anchor="ctr" anchorCtr="0"/>
          <a:lstStyle/>
          <a:p>
            <a:endParaRPr lang="zh-CN" altLang="en-US"/>
          </a:p>
        </p:txBody>
      </p:sp>
      <p:sp>
        <p:nvSpPr>
          <p:cNvPr id="35842" name="内容占位符 2"/>
          <p:cNvSpPr>
            <a:spLocks noGrp="1"/>
          </p:cNvSpPr>
          <p:nvPr>
            <p:ph idx="1"/>
          </p:nvPr>
        </p:nvSpPr>
        <p:spPr>
          <a:xfrm>
            <a:off x="468313" y="1412875"/>
            <a:ext cx="8675687" cy="4733925"/>
          </a:xfrm>
        </p:spPr>
        <p:txBody>
          <a:bodyPr anchor="t" anchorCtr="0"/>
          <a:lstStyle/>
          <a:p>
            <a:r>
              <a:rPr lang="zh-CN" altLang="en-US" sz="2000" b="1"/>
              <a:t>2018年第16届广东大学生程序设计竞赛（GDCPC）亚军</a:t>
            </a:r>
          </a:p>
          <a:p>
            <a:r>
              <a:rPr lang="zh-CN" altLang="en-US" sz="2000" b="1"/>
              <a:t>2018年CCPC中国大学生程序设计竞赛全国邀请赛（湖南）亚军</a:t>
            </a:r>
            <a:endParaRPr lang="zh-CN" altLang="en-US" sz="2000"/>
          </a:p>
          <a:p>
            <a:r>
              <a:rPr lang="zh-CN" altLang="en-US" sz="2000" b="1"/>
              <a:t>2018年ACM国际大学生程序设计竞赛全国邀请赛（陕西）冠军</a:t>
            </a:r>
            <a:endParaRPr lang="zh-CN" altLang="en-US" sz="2000"/>
          </a:p>
          <a:p>
            <a:r>
              <a:rPr lang="zh-CN" altLang="en-US" sz="2000" b="1"/>
              <a:t>2018年第4届</a:t>
            </a:r>
            <a:r>
              <a:rPr lang="en-US" altLang="zh-CN" sz="2000" b="1"/>
              <a:t>CCPC</a:t>
            </a:r>
            <a:r>
              <a:rPr lang="zh-CN" altLang="en-US" sz="2000" b="1"/>
              <a:t>中国大学生程序设计竞赛总决赛（深圳）金奖</a:t>
            </a:r>
            <a:endParaRPr lang="zh-CN" altLang="en-US" sz="2000"/>
          </a:p>
          <a:p>
            <a:r>
              <a:rPr lang="zh-CN" altLang="en-US" sz="2000"/>
              <a:t>2018年第43届</a:t>
            </a:r>
            <a:r>
              <a:rPr lang="en-US" altLang="zh-CN" sz="2000"/>
              <a:t>ACM</a:t>
            </a:r>
            <a:r>
              <a:rPr lang="zh-CN" altLang="en-US" sz="2000"/>
              <a:t>国际大学生程序设计竞赛亚洲区域赛（南京）金奖</a:t>
            </a:r>
          </a:p>
          <a:p>
            <a:r>
              <a:rPr lang="zh-CN" altLang="en-US" sz="2000"/>
              <a:t>2018年第43届</a:t>
            </a:r>
            <a:r>
              <a:rPr lang="en-US" altLang="zh-CN" sz="2000"/>
              <a:t>ACM</a:t>
            </a:r>
            <a:r>
              <a:rPr lang="zh-CN" altLang="en-US" sz="2000"/>
              <a:t>国际大学生程序设计竞赛亚洲区域赛（青岛）金奖</a:t>
            </a:r>
          </a:p>
          <a:p>
            <a:r>
              <a:rPr lang="zh-CN" altLang="en-US" sz="2000"/>
              <a:t>2018年第43届</a:t>
            </a:r>
            <a:r>
              <a:rPr lang="en-US" altLang="zh-CN" sz="2000"/>
              <a:t>ACM</a:t>
            </a:r>
            <a:r>
              <a:rPr lang="zh-CN" altLang="en-US" sz="2000"/>
              <a:t>国际大学生程序设计竞赛亚洲区域赛（焦作）金奖</a:t>
            </a:r>
          </a:p>
          <a:p>
            <a:r>
              <a:rPr lang="zh-CN" altLang="en-US" sz="2000"/>
              <a:t>2018年第43届</a:t>
            </a:r>
            <a:r>
              <a:rPr lang="en-US" altLang="zh-CN" sz="2000"/>
              <a:t>ACM</a:t>
            </a:r>
            <a:r>
              <a:rPr lang="zh-CN" altLang="en-US" sz="2000"/>
              <a:t>国际大学生程序设计竞赛亚洲区域赛（西安）金奖</a:t>
            </a:r>
          </a:p>
          <a:p>
            <a:endParaRPr lang="zh-CN" altLang="en-US" sz="20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p:txBody>
          <a:bodyPr anchor="ctr" anchorCtr="0"/>
          <a:lstStyle/>
          <a:p>
            <a:endParaRPr lang="zh-CN" altLang="en-US"/>
          </a:p>
        </p:txBody>
      </p:sp>
      <p:sp>
        <p:nvSpPr>
          <p:cNvPr id="36866" name="内容占位符 2"/>
          <p:cNvSpPr>
            <a:spLocks noGrp="1"/>
          </p:cNvSpPr>
          <p:nvPr>
            <p:ph idx="1"/>
          </p:nvPr>
        </p:nvSpPr>
        <p:spPr>
          <a:xfrm>
            <a:off x="457200" y="1106488"/>
            <a:ext cx="8229600" cy="4733925"/>
          </a:xfrm>
        </p:spPr>
        <p:txBody>
          <a:bodyPr anchor="t" anchorCtr="0"/>
          <a:lstStyle/>
          <a:p>
            <a:r>
              <a:rPr lang="zh-CN" altLang="en-US" sz="2000" b="1"/>
              <a:t>2019年CCPC中国大学生程序设计竞赛全国邀请赛（湖南）冠军</a:t>
            </a:r>
          </a:p>
          <a:p>
            <a:r>
              <a:rPr lang="zh-CN" altLang="en-US" sz="2000" b="1"/>
              <a:t>2</a:t>
            </a:r>
            <a:r>
              <a:rPr lang="zh-CN" altLang="en-US" sz="2000"/>
              <a:t>019年第44届ACM国际大学生程序设计竞赛亚洲区域赛（徐州）金奖</a:t>
            </a:r>
          </a:p>
          <a:p>
            <a:r>
              <a:rPr lang="zh-CN" altLang="en-US" sz="2000"/>
              <a:t>2019年第44届ACM国际大学生程序设计竞赛亚洲区域赛（上海）金奖</a:t>
            </a:r>
          </a:p>
          <a:p>
            <a:r>
              <a:rPr lang="zh-CN" altLang="en-US" sz="2000"/>
              <a:t>2019年第44届ACM国际大学生程序设计竞赛</a:t>
            </a:r>
            <a:r>
              <a:rPr lang="zh-CN" altLang="en-US" sz="2000" b="1"/>
              <a:t>亚洲区域赛（西安）金奖</a:t>
            </a:r>
          </a:p>
          <a:p>
            <a:r>
              <a:rPr lang="zh-CN" altLang="en-US" sz="2000" b="1"/>
              <a:t>20</a:t>
            </a:r>
            <a:r>
              <a:rPr lang="en-US" altLang="zh-CN" sz="2000" b="1"/>
              <a:t>20</a:t>
            </a:r>
            <a:r>
              <a:rPr lang="zh-CN" altLang="en-US" sz="2000" b="1"/>
              <a:t>年第</a:t>
            </a:r>
            <a:r>
              <a:rPr lang="en-US" altLang="zh-CN" sz="2000" b="1"/>
              <a:t>5</a:t>
            </a:r>
            <a:r>
              <a:rPr lang="zh-CN" altLang="en-US" sz="2000" b="1"/>
              <a:t>届</a:t>
            </a:r>
            <a:r>
              <a:rPr lang="en-US" altLang="zh-CN" sz="2000" b="1"/>
              <a:t>CCPC</a:t>
            </a:r>
            <a:r>
              <a:rPr lang="zh-CN" altLang="en-US" sz="2000" b="1"/>
              <a:t>中国大学生程序设计竞赛秦皇岛站金奖</a:t>
            </a:r>
            <a:endParaRPr lang="zh-CN" altLang="en-US" sz="2000"/>
          </a:p>
          <a:p>
            <a:r>
              <a:rPr lang="zh-CN" altLang="en-US" sz="2000" b="1"/>
              <a:t>20</a:t>
            </a:r>
            <a:r>
              <a:rPr lang="en-US" altLang="zh-CN" sz="2000" b="1"/>
              <a:t>20</a:t>
            </a:r>
            <a:r>
              <a:rPr lang="zh-CN" altLang="en-US" sz="2000" b="1"/>
              <a:t>年第</a:t>
            </a:r>
            <a:r>
              <a:rPr lang="en-US" altLang="zh-CN" sz="2000" b="1"/>
              <a:t>5</a:t>
            </a:r>
            <a:r>
              <a:rPr lang="zh-CN" altLang="en-US" sz="2000" b="1"/>
              <a:t>届</a:t>
            </a:r>
            <a:r>
              <a:rPr lang="en-US" altLang="zh-CN" sz="2000" b="1"/>
              <a:t>CCPC</a:t>
            </a:r>
            <a:r>
              <a:rPr lang="zh-CN" altLang="en-US" sz="2000" b="1"/>
              <a:t>中国大学生程序设计竞赛威海站金奖</a:t>
            </a:r>
            <a:endParaRPr lang="zh-CN" altLang="en-US" sz="2000"/>
          </a:p>
          <a:p>
            <a:r>
              <a:rPr lang="zh-CN" altLang="en-US" sz="2000">
                <a:sym typeface="+mn-ea"/>
              </a:rPr>
              <a:t>2020年第45届ACM国际大学生程序设计竞赛亚洲区域赛（银川）金奖</a:t>
            </a:r>
            <a:endParaRPr lang="zh-CN" altLang="en-US" sz="2000"/>
          </a:p>
          <a:p>
            <a:endParaRPr lang="zh-CN" altLang="en-US" sz="2400" b="1"/>
          </a:p>
          <a:p>
            <a:endParaRPr lang="zh-CN" altLang="en-US" sz="2400" b="1"/>
          </a:p>
          <a:p>
            <a:endParaRPr lang="zh-CN" altLang="en-US" sz="2400" b="1"/>
          </a:p>
          <a:p>
            <a:endParaRPr lang="zh-CN" alt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220161"/>
          <p:cNvSpPr>
            <a:spLocks noGrp="1"/>
          </p:cNvSpPr>
          <p:nvPr>
            <p:ph type="title"/>
          </p:nvPr>
        </p:nvSpPr>
        <p:spPr>
          <a:xfrm>
            <a:off x="457200" y="238125"/>
            <a:ext cx="8240713" cy="868363"/>
          </a:xfrm>
        </p:spPr>
        <p:txBody>
          <a:bodyPr anchor="ctr" anchorCtr="0"/>
          <a:lstStyle/>
          <a:p>
            <a:r>
              <a:rPr lang="en-US" altLang="zh-CN" sz="3600">
                <a:ea typeface="宋体" panose="02010600030101010101" pitchFamily="2" charset="-122"/>
              </a:rPr>
              <a:t>2010</a:t>
            </a:r>
            <a:r>
              <a:rPr lang="zh-CN" altLang="zh-CN" sz="3600">
                <a:ea typeface="宋体" panose="02010600030101010101" pitchFamily="2" charset="-122"/>
              </a:rPr>
              <a:t>年我校打进全球总决赛获优胜奖</a:t>
            </a:r>
            <a:endParaRPr lang="en-US" altLang="zh-CN" sz="3600" dirty="0">
              <a:ea typeface="宋体" panose="02010600030101010101" pitchFamily="2" charset="-122"/>
            </a:endParaRPr>
          </a:p>
        </p:txBody>
      </p:sp>
      <p:sp>
        <p:nvSpPr>
          <p:cNvPr id="37890" name="文本占位符 220162"/>
          <p:cNvSpPr>
            <a:spLocks noGrp="1"/>
          </p:cNvSpPr>
          <p:nvPr>
            <p:ph idx="4294967295"/>
          </p:nvPr>
        </p:nvSpPr>
        <p:spPr/>
        <p:txBody>
          <a:bodyPr anchor="t" anchorCtr="0"/>
          <a:lstStyle/>
          <a:p>
            <a:endParaRPr lang="zh-CN" altLang="en-US" sz="2800" b="1" dirty="0">
              <a:ea typeface="宋体" panose="02010600030101010101" pitchFamily="2" charset="-122"/>
            </a:endParaRPr>
          </a:p>
        </p:txBody>
      </p:sp>
      <p:sp>
        <p:nvSpPr>
          <p:cNvPr id="37891" name="文本框 220164"/>
          <p:cNvSpPr txBox="1"/>
          <p:nvPr/>
        </p:nvSpPr>
        <p:spPr>
          <a:xfrm>
            <a:off x="755650" y="4221163"/>
            <a:ext cx="5113338" cy="792162"/>
          </a:xfrm>
          <a:prstGeom prst="rect">
            <a:avLst/>
          </a:prstGeom>
          <a:noFill/>
          <a:ln w="9525">
            <a:noFill/>
          </a:ln>
        </p:spPr>
        <p:txBody>
          <a:bodyPr anchor="t" anchorCtr="0"/>
          <a:lstStyle/>
          <a:p>
            <a:pPr marL="342900" indent="-342900" algn="just"/>
            <a:r>
              <a:rPr lang="zh-CN" altLang="en-US" sz="2400" b="1" dirty="0">
                <a:solidFill>
                  <a:srgbClr val="333333"/>
                </a:solidFill>
                <a:latin typeface="Times New Roman" panose="02020603050405020304" pitchFamily="18" charset="0"/>
                <a:ea typeface="宋体" panose="02010600030101010101" pitchFamily="2" charset="-122"/>
              </a:rPr>
              <a:t>我校队员参加第</a:t>
            </a:r>
            <a:r>
              <a:rPr lang="en-US" altLang="zh-CN" sz="2400" b="1">
                <a:solidFill>
                  <a:srgbClr val="333333"/>
                </a:solidFill>
                <a:latin typeface="Times New Roman" panose="02020603050405020304" pitchFamily="18" charset="0"/>
                <a:ea typeface="宋体" panose="02010600030101010101" pitchFamily="2" charset="-122"/>
              </a:rPr>
              <a:t>34</a:t>
            </a:r>
            <a:r>
              <a:rPr lang="zh-CN" altLang="en-US" sz="2400" b="1" dirty="0">
                <a:solidFill>
                  <a:srgbClr val="333333"/>
                </a:solidFill>
                <a:latin typeface="Times New Roman" panose="02020603050405020304" pitchFamily="18" charset="0"/>
                <a:ea typeface="宋体" panose="02010600030101010101" pitchFamily="2" charset="-122"/>
              </a:rPr>
              <a:t>届世界总决赛</a:t>
            </a:r>
          </a:p>
        </p:txBody>
      </p:sp>
      <p:pic>
        <p:nvPicPr>
          <p:cNvPr id="37892" name="图片 220165" descr="xin_4720207051539562278323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8263" y="2781300"/>
            <a:ext cx="3600450" cy="2392363"/>
          </a:xfrm>
          <a:prstGeom prst="rect">
            <a:avLst/>
          </a:prstGeom>
          <a:noFill/>
          <a:ln w="9525">
            <a:noFill/>
          </a:ln>
        </p:spPr>
      </p:pic>
      <p:sp>
        <p:nvSpPr>
          <p:cNvPr id="37893" name="矩形 220166"/>
          <p:cNvSpPr/>
          <p:nvPr/>
        </p:nvSpPr>
        <p:spPr>
          <a:xfrm>
            <a:off x="4643438" y="5513388"/>
            <a:ext cx="3744912" cy="828675"/>
          </a:xfrm>
          <a:prstGeom prst="rect">
            <a:avLst/>
          </a:prstGeom>
          <a:noFill/>
          <a:ln w="12700">
            <a:noFill/>
          </a:ln>
        </p:spPr>
        <p:txBody>
          <a:bodyPr anchor="ctr" anchorCtr="0">
            <a:spAutoFit/>
          </a:bodyPr>
          <a:lstStyle/>
          <a:p>
            <a:r>
              <a:rPr lang="en-US" altLang="zh-CN" sz="2400" b="1">
                <a:solidFill>
                  <a:srgbClr val="333333"/>
                </a:solidFill>
                <a:latin typeface="Times New Roman" panose="02020603050405020304" pitchFamily="18" charset="0"/>
                <a:ea typeface="宋体" panose="02010600030101010101" pitchFamily="2" charset="-122"/>
              </a:rPr>
              <a:t>2010</a:t>
            </a:r>
            <a:r>
              <a:rPr lang="zh-CN" altLang="en-US" sz="2400" b="1" dirty="0">
                <a:solidFill>
                  <a:srgbClr val="333333"/>
                </a:solidFill>
                <a:latin typeface="Times New Roman" panose="02020603050405020304" pitchFamily="18" charset="0"/>
                <a:ea typeface="宋体" panose="02010600030101010101" pitchFamily="2" charset="-122"/>
              </a:rPr>
              <a:t>在中国哈尔滨进行的</a:t>
            </a:r>
            <a:r>
              <a:rPr lang="en-US" altLang="zh-CN" sz="2400" b="1">
                <a:solidFill>
                  <a:srgbClr val="333333"/>
                </a:solidFill>
                <a:latin typeface="Times New Roman" panose="02020603050405020304" pitchFamily="18" charset="0"/>
                <a:ea typeface="宋体" panose="02010600030101010101" pitchFamily="2" charset="-122"/>
              </a:rPr>
              <a:t>34</a:t>
            </a:r>
            <a:r>
              <a:rPr lang="zh-CN" altLang="en-US" sz="2400" b="1" dirty="0">
                <a:solidFill>
                  <a:srgbClr val="333333"/>
                </a:solidFill>
                <a:latin typeface="Times New Roman" panose="02020603050405020304" pitchFamily="18" charset="0"/>
                <a:ea typeface="宋体" panose="02010600030101010101" pitchFamily="2" charset="-122"/>
              </a:rPr>
              <a:t>届世界总决赛现场 </a:t>
            </a:r>
          </a:p>
        </p:txBody>
      </p:sp>
      <p:pic>
        <p:nvPicPr>
          <p:cNvPr id="37894" name="图片 220168" descr="Opening Ceremony_JM_29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288" y="1196975"/>
            <a:ext cx="4681537" cy="3344863"/>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240641"/>
          <p:cNvSpPr>
            <a:spLocks noGrp="1"/>
          </p:cNvSpPr>
          <p:nvPr>
            <p:ph type="title"/>
          </p:nvPr>
        </p:nvSpPr>
        <p:spPr/>
        <p:txBody>
          <a:bodyPr anchor="ctr" anchorCtr="0"/>
          <a:lstStyle/>
          <a:p>
            <a:r>
              <a:rPr lang="en-US" altLang="zh-CN">
                <a:ea typeface="宋体" panose="02010600030101010101" pitchFamily="2" charset="-122"/>
              </a:rPr>
              <a:t>16</a:t>
            </a:r>
            <a:r>
              <a:rPr lang="zh-CN" altLang="en-US" dirty="0">
                <a:ea typeface="宋体" panose="02010600030101010101" pitchFamily="2" charset="-122"/>
              </a:rPr>
              <a:t>年获得六金</a:t>
            </a:r>
          </a:p>
        </p:txBody>
      </p:sp>
      <p:pic>
        <p:nvPicPr>
          <p:cNvPr id="38914" name="文本占位符 240643"/>
          <p:cNvPicPr>
            <a:picLocks noGrp="1" noChangeAspect="1"/>
          </p:cNvPicPr>
          <p:nvPr>
            <p:ph idx="1"/>
          </p:nvPr>
        </p:nvPicPr>
        <p:blipFill>
          <a:blip r:embed="rId2"/>
          <a:stretch>
            <a:fillRect/>
          </a:stretch>
        </p:blipFill>
        <p:spPr>
          <a:xfrm>
            <a:off x="755650" y="1484313"/>
            <a:ext cx="5832475" cy="436880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p:txBody>
          <a:bodyPr anchor="ctr" anchorCtr="0"/>
          <a:lstStyle/>
          <a:p>
            <a:endParaRPr lang="zh-CN" altLang="en-US" dirty="0">
              <a:ea typeface="宋体" panose="02010600030101010101" pitchFamily="2" charset="-122"/>
            </a:endParaRPr>
          </a:p>
        </p:txBody>
      </p:sp>
      <p:pic>
        <p:nvPicPr>
          <p:cNvPr id="39938" name="内容占位符 3" descr="微信图片_2018092908180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81250" y="238125"/>
            <a:ext cx="3892550" cy="2919413"/>
          </a:xfrm>
        </p:spPr>
      </p:pic>
      <p:pic>
        <p:nvPicPr>
          <p:cNvPr id="39939" name="图片 4" descr="微信图片_201809290818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88" y="3157538"/>
            <a:ext cx="4391025" cy="3294062"/>
          </a:xfrm>
          <a:prstGeom prst="rect">
            <a:avLst/>
          </a:prstGeom>
          <a:noFill/>
          <a:ln w="9525">
            <a:noFill/>
          </a:ln>
        </p:spPr>
      </p:pic>
      <p:pic>
        <p:nvPicPr>
          <p:cNvPr id="39940" name="图片 5" descr="微信图片_201809290818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91050" y="3157538"/>
            <a:ext cx="4508500" cy="3382962"/>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228353"/>
          <p:cNvSpPr>
            <a:spLocks noGrp="1"/>
          </p:cNvSpPr>
          <p:nvPr>
            <p:ph type="title"/>
          </p:nvPr>
        </p:nvSpPr>
        <p:spPr>
          <a:xfrm>
            <a:off x="468313" y="260350"/>
            <a:ext cx="6477000" cy="868363"/>
          </a:xfrm>
        </p:spPr>
        <p:txBody>
          <a:bodyPr anchor="ctr" anchorCtr="0"/>
          <a:lstStyle/>
          <a:p>
            <a:r>
              <a:rPr lang="zh-CN" altLang="en-US" dirty="0">
                <a:ea typeface="宋体" panose="02010600030101010101" pitchFamily="2" charset="-122"/>
              </a:rPr>
              <a:t>    主要内容</a:t>
            </a:r>
            <a:endParaRPr lang="en-US" altLang="zh-CN">
              <a:ea typeface="宋体" panose="02010600030101010101" pitchFamily="2" charset="-122"/>
            </a:endParaRPr>
          </a:p>
        </p:txBody>
      </p:sp>
      <p:grpSp>
        <p:nvGrpSpPr>
          <p:cNvPr id="228355" name="组合 228354"/>
          <p:cNvGrpSpPr/>
          <p:nvPr/>
        </p:nvGrpSpPr>
        <p:grpSpPr>
          <a:xfrm>
            <a:off x="539750" y="2276475"/>
            <a:ext cx="7993063" cy="688975"/>
            <a:chOff x="720" y="1392"/>
            <a:chExt cx="4058" cy="480"/>
          </a:xfrm>
        </p:grpSpPr>
        <p:sp>
          <p:nvSpPr>
            <p:cNvPr id="16387" name="圆角矩形 228355"/>
            <p:cNvSpPr/>
            <p:nvPr/>
          </p:nvSpPr>
          <p:spPr>
            <a:xfrm>
              <a:off x="720" y="1392"/>
              <a:ext cx="4058" cy="480"/>
            </a:xfrm>
            <a:prstGeom prst="roundRect">
              <a:avLst>
                <a:gd name="adj" fmla="val 17509"/>
              </a:avLst>
            </a:prstGeom>
            <a:gradFill rotWithShape="1">
              <a:gsLst>
                <a:gs pos="0">
                  <a:schemeClr val="accent2"/>
                </a:gs>
                <a:gs pos="50000">
                  <a:srgbClr val="7F54CE"/>
                </a:gs>
                <a:gs pos="100000">
                  <a:schemeClr val="accent2"/>
                </a:gs>
              </a:gsLst>
              <a:lin ang="5400000" scaled="1"/>
              <a:tileRect/>
            </a:gra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grpSp>
          <p:nvGrpSpPr>
            <p:cNvPr id="16388" name="组合 228356"/>
            <p:cNvGrpSpPr/>
            <p:nvPr/>
          </p:nvGrpSpPr>
          <p:grpSpPr>
            <a:xfrm>
              <a:off x="730" y="1407"/>
              <a:ext cx="4043" cy="444"/>
              <a:chOff x="744" y="1407"/>
              <a:chExt cx="3988" cy="444"/>
            </a:xfrm>
          </p:grpSpPr>
          <p:sp>
            <p:nvSpPr>
              <p:cNvPr id="16389" name="圆角矩形 228357"/>
              <p:cNvSpPr/>
              <p:nvPr/>
            </p:nvSpPr>
            <p:spPr>
              <a:xfrm>
                <a:off x="744" y="1736"/>
                <a:ext cx="3988" cy="115"/>
              </a:xfrm>
              <a:prstGeom prst="roundRect">
                <a:avLst>
                  <a:gd name="adj" fmla="val 50000"/>
                </a:avLst>
              </a:prstGeom>
              <a:gradFill rotWithShape="1">
                <a:gsLst>
                  <a:gs pos="0">
                    <a:schemeClr val="accent2">
                      <a:alpha val="0"/>
                    </a:schemeClr>
                  </a:gs>
                  <a:gs pos="100000">
                    <a:srgbClr val="FFFFFF"/>
                  </a:gs>
                </a:gsLst>
                <a:lin ang="5400000" scaled="1"/>
                <a:tileRect/>
              </a:gra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sp>
            <p:nvSpPr>
              <p:cNvPr id="16390" name="圆角矩形 228358"/>
              <p:cNvSpPr/>
              <p:nvPr/>
            </p:nvSpPr>
            <p:spPr>
              <a:xfrm>
                <a:off x="744" y="1407"/>
                <a:ext cx="3988" cy="115"/>
              </a:xfrm>
              <a:prstGeom prst="roundRect">
                <a:avLst>
                  <a:gd name="adj" fmla="val 50000"/>
                </a:avLst>
              </a:prstGeom>
              <a:gradFill rotWithShape="1">
                <a:gsLst>
                  <a:gs pos="0">
                    <a:srgbClr val="FFFFFF"/>
                  </a:gs>
                  <a:gs pos="100000">
                    <a:schemeClr val="accent2">
                      <a:alpha val="0"/>
                    </a:schemeClr>
                  </a:gs>
                </a:gsLst>
                <a:lin ang="5400000" scaled="1"/>
                <a:tileRect/>
              </a:gra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grpSp>
      </p:grpSp>
      <p:grpSp>
        <p:nvGrpSpPr>
          <p:cNvPr id="228360" name="组合 228359"/>
          <p:cNvGrpSpPr/>
          <p:nvPr/>
        </p:nvGrpSpPr>
        <p:grpSpPr>
          <a:xfrm>
            <a:off x="684213" y="3141663"/>
            <a:ext cx="7775575" cy="688975"/>
            <a:chOff x="720" y="1392"/>
            <a:chExt cx="4058" cy="480"/>
          </a:xfrm>
        </p:grpSpPr>
        <p:sp>
          <p:nvSpPr>
            <p:cNvPr id="16392" name="圆角矩形 228360"/>
            <p:cNvSpPr/>
            <p:nvPr/>
          </p:nvSpPr>
          <p:spPr>
            <a:xfrm>
              <a:off x="720" y="1392"/>
              <a:ext cx="4058" cy="480"/>
            </a:xfrm>
            <a:prstGeom prst="roundRect">
              <a:avLst>
                <a:gd name="adj" fmla="val 17509"/>
              </a:avLst>
            </a:prstGeom>
            <a:gradFill rotWithShape="1">
              <a:gsLst>
                <a:gs pos="0">
                  <a:schemeClr val="hlink"/>
                </a:gs>
                <a:gs pos="50000">
                  <a:srgbClr val="65BC46"/>
                </a:gs>
                <a:gs pos="100000">
                  <a:schemeClr val="hlink"/>
                </a:gs>
              </a:gsLst>
              <a:lin ang="5400000" scaled="1"/>
              <a:tileRect/>
            </a:gra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grpSp>
          <p:nvGrpSpPr>
            <p:cNvPr id="16393" name="组合 228361"/>
            <p:cNvGrpSpPr/>
            <p:nvPr/>
          </p:nvGrpSpPr>
          <p:grpSpPr>
            <a:xfrm>
              <a:off x="730" y="1407"/>
              <a:ext cx="4043" cy="444"/>
              <a:chOff x="744" y="1407"/>
              <a:chExt cx="3988" cy="444"/>
            </a:xfrm>
          </p:grpSpPr>
          <p:sp>
            <p:nvSpPr>
              <p:cNvPr id="16394" name="圆角矩形 228362"/>
              <p:cNvSpPr/>
              <p:nvPr/>
            </p:nvSpPr>
            <p:spPr>
              <a:xfrm>
                <a:off x="744" y="1736"/>
                <a:ext cx="3988" cy="115"/>
              </a:xfrm>
              <a:prstGeom prst="roundRect">
                <a:avLst>
                  <a:gd name="adj" fmla="val 50000"/>
                </a:avLst>
              </a:prstGeom>
              <a:gradFill rotWithShape="1">
                <a:gsLst>
                  <a:gs pos="0">
                    <a:schemeClr val="hlink">
                      <a:alpha val="0"/>
                    </a:schemeClr>
                  </a:gs>
                  <a:gs pos="100000">
                    <a:srgbClr val="FFFFFF"/>
                  </a:gs>
                </a:gsLst>
                <a:lin ang="5400000" scaled="1"/>
                <a:tileRect/>
              </a:gra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sp>
            <p:nvSpPr>
              <p:cNvPr id="16395" name="圆角矩形 228363"/>
              <p:cNvSpPr/>
              <p:nvPr/>
            </p:nvSpPr>
            <p:spPr>
              <a:xfrm>
                <a:off x="744" y="1407"/>
                <a:ext cx="3988" cy="115"/>
              </a:xfrm>
              <a:prstGeom prst="roundRect">
                <a:avLst>
                  <a:gd name="adj" fmla="val 50000"/>
                </a:avLst>
              </a:prstGeom>
              <a:gradFill rotWithShape="1">
                <a:gsLst>
                  <a:gs pos="0">
                    <a:srgbClr val="FFFFFF"/>
                  </a:gs>
                  <a:gs pos="100000">
                    <a:schemeClr val="hlink">
                      <a:alpha val="0"/>
                    </a:schemeClr>
                  </a:gs>
                </a:gsLst>
                <a:lin ang="5400000" scaled="1"/>
                <a:tileRect/>
              </a:gra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grpSp>
      </p:grpSp>
      <p:grpSp>
        <p:nvGrpSpPr>
          <p:cNvPr id="228365" name="组合 228364"/>
          <p:cNvGrpSpPr/>
          <p:nvPr/>
        </p:nvGrpSpPr>
        <p:grpSpPr>
          <a:xfrm>
            <a:off x="539750" y="3860800"/>
            <a:ext cx="7777163" cy="688975"/>
            <a:chOff x="720" y="1392"/>
            <a:chExt cx="4058" cy="480"/>
          </a:xfrm>
        </p:grpSpPr>
        <p:sp>
          <p:nvSpPr>
            <p:cNvPr id="16397" name="圆角矩形 228365"/>
            <p:cNvSpPr/>
            <p:nvPr/>
          </p:nvSpPr>
          <p:spPr>
            <a:xfrm>
              <a:off x="720" y="1392"/>
              <a:ext cx="4058" cy="480"/>
            </a:xfrm>
            <a:prstGeom prst="roundRect">
              <a:avLst>
                <a:gd name="adj" fmla="val 17509"/>
              </a:avLst>
            </a:prstGeom>
            <a:gradFill rotWithShape="1">
              <a:gsLst>
                <a:gs pos="0">
                  <a:schemeClr val="folHlink"/>
                </a:gs>
                <a:gs pos="50000">
                  <a:srgbClr val="CC6136"/>
                </a:gs>
                <a:gs pos="100000">
                  <a:schemeClr val="folHlink"/>
                </a:gs>
              </a:gsLst>
              <a:lin ang="5400000" scaled="1"/>
              <a:tileRect/>
            </a:gra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grpSp>
          <p:nvGrpSpPr>
            <p:cNvPr id="16398" name="组合 228366"/>
            <p:cNvGrpSpPr/>
            <p:nvPr/>
          </p:nvGrpSpPr>
          <p:grpSpPr>
            <a:xfrm>
              <a:off x="730" y="1407"/>
              <a:ext cx="4043" cy="444"/>
              <a:chOff x="744" y="1407"/>
              <a:chExt cx="3988" cy="444"/>
            </a:xfrm>
          </p:grpSpPr>
          <p:sp>
            <p:nvSpPr>
              <p:cNvPr id="16399" name="圆角矩形 228367"/>
              <p:cNvSpPr/>
              <p:nvPr/>
            </p:nvSpPr>
            <p:spPr>
              <a:xfrm>
                <a:off x="744" y="1736"/>
                <a:ext cx="3988" cy="115"/>
              </a:xfrm>
              <a:prstGeom prst="roundRect">
                <a:avLst>
                  <a:gd name="adj" fmla="val 50000"/>
                </a:avLst>
              </a:prstGeom>
              <a:gradFill rotWithShape="1">
                <a:gsLst>
                  <a:gs pos="0">
                    <a:schemeClr val="folHlink">
                      <a:alpha val="0"/>
                    </a:schemeClr>
                  </a:gs>
                  <a:gs pos="100000">
                    <a:srgbClr val="FFFFFF"/>
                  </a:gs>
                </a:gsLst>
                <a:lin ang="5400000" scaled="1"/>
                <a:tileRect/>
              </a:gra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sp>
            <p:nvSpPr>
              <p:cNvPr id="16400" name="圆角矩形 228368"/>
              <p:cNvSpPr/>
              <p:nvPr/>
            </p:nvSpPr>
            <p:spPr>
              <a:xfrm>
                <a:off x="744" y="1407"/>
                <a:ext cx="3988" cy="115"/>
              </a:xfrm>
              <a:prstGeom prst="roundRect">
                <a:avLst>
                  <a:gd name="adj" fmla="val 50000"/>
                </a:avLst>
              </a:prstGeom>
              <a:gradFill rotWithShape="1">
                <a:gsLst>
                  <a:gs pos="0">
                    <a:srgbClr val="FFFFFF"/>
                  </a:gs>
                  <a:gs pos="100000">
                    <a:schemeClr val="folHlink">
                      <a:alpha val="0"/>
                    </a:schemeClr>
                  </a:gs>
                </a:gsLst>
                <a:lin ang="5400000" scaled="1"/>
                <a:tileRect/>
              </a:gra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grpSp>
      </p:grpSp>
      <p:grpSp>
        <p:nvGrpSpPr>
          <p:cNvPr id="228370" name="组合 228369"/>
          <p:cNvGrpSpPr/>
          <p:nvPr/>
        </p:nvGrpSpPr>
        <p:grpSpPr>
          <a:xfrm>
            <a:off x="539750" y="1484313"/>
            <a:ext cx="7993063" cy="688975"/>
            <a:chOff x="720" y="1392"/>
            <a:chExt cx="4058" cy="480"/>
          </a:xfrm>
        </p:grpSpPr>
        <p:sp>
          <p:nvSpPr>
            <p:cNvPr id="16402" name="圆角矩形 228370"/>
            <p:cNvSpPr/>
            <p:nvPr/>
          </p:nvSpPr>
          <p:spPr>
            <a:xfrm>
              <a:off x="720" y="1392"/>
              <a:ext cx="4058" cy="480"/>
            </a:xfrm>
            <a:prstGeom prst="roundRect">
              <a:avLst>
                <a:gd name="adj" fmla="val 17509"/>
              </a:avLst>
            </a:prstGeom>
            <a:gradFill rotWithShape="1">
              <a:gsLst>
                <a:gs pos="0">
                  <a:schemeClr val="accent1"/>
                </a:gs>
                <a:gs pos="50000">
                  <a:srgbClr val="51AFBC"/>
                </a:gs>
                <a:gs pos="100000">
                  <a:schemeClr val="accent1"/>
                </a:gs>
              </a:gsLst>
              <a:lin ang="5400000" scaled="1"/>
              <a:tileRect/>
            </a:gradFill>
            <a:ln w="9525">
              <a:noFill/>
            </a:ln>
          </p:spPr>
          <p:txBody>
            <a:bodyPr anchor="t" anchorCtr="0"/>
            <a:lstStyle/>
            <a:p>
              <a:pPr algn="ctr"/>
              <a:endParaRPr lang="zh-CN" altLang="en-US" sz="2800" dirty="0">
                <a:latin typeface="Arial" panose="020B0604020202020204" pitchFamily="34" charset="0"/>
                <a:ea typeface="宋体" panose="02010600030101010101" pitchFamily="2" charset="-122"/>
              </a:endParaRPr>
            </a:p>
          </p:txBody>
        </p:sp>
        <p:grpSp>
          <p:nvGrpSpPr>
            <p:cNvPr id="16403" name="组合 228371"/>
            <p:cNvGrpSpPr/>
            <p:nvPr/>
          </p:nvGrpSpPr>
          <p:grpSpPr>
            <a:xfrm>
              <a:off x="730" y="1407"/>
              <a:ext cx="4043" cy="444"/>
              <a:chOff x="744" y="1407"/>
              <a:chExt cx="3988" cy="444"/>
            </a:xfrm>
          </p:grpSpPr>
          <p:sp>
            <p:nvSpPr>
              <p:cNvPr id="16404" name="圆角矩形 228372"/>
              <p:cNvSpPr/>
              <p:nvPr/>
            </p:nvSpPr>
            <p:spPr>
              <a:xfrm>
                <a:off x="744" y="1736"/>
                <a:ext cx="3988" cy="115"/>
              </a:xfrm>
              <a:prstGeom prst="roundRect">
                <a:avLst>
                  <a:gd name="adj" fmla="val 50000"/>
                </a:avLst>
              </a:prstGeom>
              <a:gradFill rotWithShape="1">
                <a:gsLst>
                  <a:gs pos="0">
                    <a:schemeClr val="accent1">
                      <a:alpha val="0"/>
                    </a:schemeClr>
                  </a:gs>
                  <a:gs pos="100000">
                    <a:srgbClr val="FFFFFF"/>
                  </a:gs>
                </a:gsLst>
                <a:lin ang="5400000" scaled="1"/>
                <a:tileRect/>
              </a:gradFill>
              <a:ln w="9525">
                <a:noFill/>
              </a:ln>
            </p:spPr>
            <p:txBody>
              <a:bodyPr anchor="t" anchorCtr="0"/>
              <a:lstStyle/>
              <a:p>
                <a:pPr algn="ctr"/>
                <a:endParaRPr lang="zh-CN" altLang="en-US" sz="2800" dirty="0">
                  <a:latin typeface="Arial" panose="020B0604020202020204" pitchFamily="34" charset="0"/>
                  <a:ea typeface="宋体" panose="02010600030101010101" pitchFamily="2" charset="-122"/>
                </a:endParaRPr>
              </a:p>
            </p:txBody>
          </p:sp>
          <p:sp>
            <p:nvSpPr>
              <p:cNvPr id="16405" name="圆角矩形 228373"/>
              <p:cNvSpPr/>
              <p:nvPr/>
            </p:nvSpPr>
            <p:spPr>
              <a:xfrm>
                <a:off x="744" y="1407"/>
                <a:ext cx="3988" cy="115"/>
              </a:xfrm>
              <a:prstGeom prst="roundRect">
                <a:avLst>
                  <a:gd name="adj" fmla="val 50000"/>
                </a:avLst>
              </a:prstGeom>
              <a:gradFill rotWithShape="1">
                <a:gsLst>
                  <a:gs pos="0">
                    <a:srgbClr val="FFFFFF"/>
                  </a:gs>
                  <a:gs pos="100000">
                    <a:schemeClr val="accent1">
                      <a:alpha val="0"/>
                    </a:schemeClr>
                  </a:gs>
                </a:gsLst>
                <a:lin ang="5400000" scaled="1"/>
                <a:tileRect/>
              </a:gradFill>
              <a:ln w="9525">
                <a:noFill/>
              </a:ln>
            </p:spPr>
            <p:txBody>
              <a:bodyPr anchor="t" anchorCtr="0"/>
              <a:lstStyle/>
              <a:p>
                <a:pPr algn="ctr"/>
                <a:endParaRPr lang="zh-CN" altLang="en-US" sz="2800" dirty="0">
                  <a:latin typeface="Arial" panose="020B0604020202020204" pitchFamily="34" charset="0"/>
                  <a:ea typeface="宋体" panose="02010600030101010101" pitchFamily="2" charset="-122"/>
                </a:endParaRPr>
              </a:p>
            </p:txBody>
          </p:sp>
        </p:grpSp>
      </p:grpSp>
      <p:sp>
        <p:nvSpPr>
          <p:cNvPr id="228375" name="文本框 228374"/>
          <p:cNvSpPr txBox="1"/>
          <p:nvPr/>
        </p:nvSpPr>
        <p:spPr>
          <a:xfrm>
            <a:off x="971550" y="1628775"/>
            <a:ext cx="5005388" cy="519113"/>
          </a:xfrm>
          <a:prstGeom prst="rect">
            <a:avLst/>
          </a:prstGeom>
          <a:noFill/>
          <a:ln w="9525">
            <a:noFill/>
          </a:ln>
        </p:spPr>
        <p:txBody>
          <a:bodyPr anchor="t" anchorCtr="0">
            <a:spAutoFit/>
          </a:bodyPr>
          <a:lstStyle/>
          <a:p>
            <a:pPr marL="457200" indent="-457200">
              <a:spcBef>
                <a:spcPct val="20000"/>
              </a:spcBef>
              <a:buClr>
                <a:schemeClr val="tx2"/>
              </a:buClr>
              <a:buSzPct val="90000"/>
            </a:pPr>
            <a:r>
              <a:rPr lang="zh-CN" altLang="en-US" sz="2800" b="1" dirty="0">
                <a:solidFill>
                  <a:srgbClr val="333333"/>
                </a:solidFill>
                <a:latin typeface="Arial" panose="020B0604020202020204" pitchFamily="34" charset="0"/>
                <a:ea typeface="宋体" panose="02010600030101010101" pitchFamily="2" charset="-122"/>
              </a:rPr>
              <a:t> </a:t>
            </a:r>
            <a:r>
              <a:rPr lang="en-US" altLang="zh-CN" sz="2800" b="1">
                <a:solidFill>
                  <a:srgbClr val="333333"/>
                </a:solidFill>
                <a:latin typeface="Arial" panose="020B0604020202020204" pitchFamily="34" charset="0"/>
                <a:ea typeface="宋体" panose="02010600030101010101" pitchFamily="2" charset="-122"/>
              </a:rPr>
              <a:t>ACM</a:t>
            </a:r>
            <a:r>
              <a:rPr lang="zh-CN" altLang="en-US" sz="2800" b="1" dirty="0">
                <a:solidFill>
                  <a:srgbClr val="333333"/>
                </a:solidFill>
                <a:latin typeface="Arial" panose="020B0604020202020204" pitchFamily="34" charset="0"/>
                <a:ea typeface="宋体" panose="02010600030101010101" pitchFamily="2" charset="-122"/>
              </a:rPr>
              <a:t>简介</a:t>
            </a:r>
          </a:p>
        </p:txBody>
      </p:sp>
      <p:sp>
        <p:nvSpPr>
          <p:cNvPr id="228376" name="文本框 228375"/>
          <p:cNvSpPr txBox="1"/>
          <p:nvPr/>
        </p:nvSpPr>
        <p:spPr>
          <a:xfrm>
            <a:off x="1042988" y="2349500"/>
            <a:ext cx="7442200" cy="522288"/>
          </a:xfrm>
          <a:prstGeom prst="rect">
            <a:avLst/>
          </a:prstGeom>
          <a:noFill/>
          <a:ln w="9525">
            <a:noFill/>
          </a:ln>
        </p:spPr>
        <p:txBody>
          <a:bodyPr anchor="t" anchorCtr="0">
            <a:spAutoFit/>
          </a:bodyPr>
          <a:lstStyle/>
          <a:p>
            <a:pPr marL="457200" indent="-457200">
              <a:spcBef>
                <a:spcPct val="50000"/>
              </a:spcBef>
              <a:buClr>
                <a:schemeClr val="tx1"/>
              </a:buClr>
            </a:pPr>
            <a:r>
              <a:rPr lang="zh-CN" altLang="en-US" sz="2800" b="1" dirty="0">
                <a:solidFill>
                  <a:schemeClr val="tx2"/>
                </a:solidFill>
                <a:latin typeface="Arial" panose="020B0604020202020204" pitchFamily="34" charset="0"/>
                <a:ea typeface="宋体" panose="02010600030101010101" pitchFamily="2" charset="-122"/>
              </a:rPr>
              <a:t>广工</a:t>
            </a:r>
            <a:r>
              <a:rPr lang="en-US" altLang="zh-CN" sz="2800" b="1" dirty="0">
                <a:solidFill>
                  <a:schemeClr val="tx2"/>
                </a:solidFill>
                <a:latin typeface="Arial" panose="020B0604020202020204" pitchFamily="34" charset="0"/>
                <a:ea typeface="宋体" panose="02010600030101010101" pitchFamily="2" charset="-122"/>
              </a:rPr>
              <a:t>ACM</a:t>
            </a:r>
            <a:r>
              <a:rPr lang="zh-CN" altLang="en-US" sz="2800" b="1" dirty="0">
                <a:solidFill>
                  <a:schemeClr val="tx2"/>
                </a:solidFill>
                <a:latin typeface="Arial" panose="020B0604020202020204" pitchFamily="34" charset="0"/>
                <a:ea typeface="宋体" panose="02010600030101010101" pitchFamily="2" charset="-122"/>
              </a:rPr>
              <a:t>成绩</a:t>
            </a:r>
          </a:p>
        </p:txBody>
      </p:sp>
      <p:sp>
        <p:nvSpPr>
          <p:cNvPr id="228377" name="文本框 228376"/>
          <p:cNvSpPr txBox="1"/>
          <p:nvPr/>
        </p:nvSpPr>
        <p:spPr>
          <a:xfrm>
            <a:off x="1017588" y="3170238"/>
            <a:ext cx="7442200" cy="519112"/>
          </a:xfrm>
          <a:prstGeom prst="rect">
            <a:avLst/>
          </a:prstGeom>
          <a:noFill/>
          <a:ln w="9525">
            <a:noFill/>
          </a:ln>
        </p:spPr>
        <p:txBody>
          <a:bodyPr anchor="t" anchorCtr="0">
            <a:spAutoFit/>
          </a:bodyPr>
          <a:lstStyle/>
          <a:p>
            <a:pPr marL="457200" indent="-457200">
              <a:spcBef>
                <a:spcPct val="50000"/>
              </a:spcBef>
              <a:buClr>
                <a:schemeClr val="tx1"/>
              </a:buClr>
            </a:pPr>
            <a:r>
              <a:rPr lang="en-US" altLang="zh-CN" sz="2800" b="1">
                <a:solidFill>
                  <a:schemeClr val="tx2"/>
                </a:solidFill>
                <a:latin typeface="Arial" panose="020B0604020202020204" pitchFamily="34" charset="0"/>
                <a:ea typeface="宋体" panose="02010600030101010101" pitchFamily="2" charset="-122"/>
              </a:rPr>
              <a:t>ACM</a:t>
            </a:r>
            <a:r>
              <a:rPr lang="zh-CN" altLang="en-US" sz="2800" b="1" dirty="0">
                <a:solidFill>
                  <a:schemeClr val="tx2"/>
                </a:solidFill>
                <a:latin typeface="Arial" panose="020B0604020202020204" pitchFamily="34" charset="0"/>
                <a:ea typeface="宋体" panose="02010600030101010101" pitchFamily="2" charset="-122"/>
              </a:rPr>
              <a:t>意义</a:t>
            </a:r>
          </a:p>
        </p:txBody>
      </p:sp>
      <p:sp>
        <p:nvSpPr>
          <p:cNvPr id="228378" name="文本框 228377"/>
          <p:cNvSpPr txBox="1"/>
          <p:nvPr/>
        </p:nvSpPr>
        <p:spPr>
          <a:xfrm>
            <a:off x="1042988" y="3933825"/>
            <a:ext cx="6867525" cy="519113"/>
          </a:xfrm>
          <a:prstGeom prst="rect">
            <a:avLst/>
          </a:prstGeom>
          <a:noFill/>
          <a:ln w="9525">
            <a:noFill/>
          </a:ln>
        </p:spPr>
        <p:txBody>
          <a:bodyPr anchor="t" anchorCtr="0">
            <a:spAutoFit/>
          </a:bodyPr>
          <a:lstStyle/>
          <a:p>
            <a:pPr marL="457200" indent="-457200">
              <a:spcBef>
                <a:spcPct val="50000"/>
              </a:spcBef>
              <a:buClr>
                <a:schemeClr val="tx1"/>
              </a:buClr>
            </a:pPr>
            <a:r>
              <a:rPr lang="en-US" altLang="zh-CN" sz="2800" b="1">
                <a:solidFill>
                  <a:schemeClr val="tx2"/>
                </a:solidFill>
                <a:latin typeface="Arial" panose="020B0604020202020204" pitchFamily="34" charset="0"/>
                <a:ea typeface="宋体" panose="02010600030101010101" pitchFamily="2" charset="-122"/>
              </a:rPr>
              <a:t>ACM</a:t>
            </a:r>
            <a:r>
              <a:rPr lang="zh-CN" altLang="en-US" sz="2800" b="1" dirty="0">
                <a:solidFill>
                  <a:schemeClr val="tx2"/>
                </a:solidFill>
                <a:latin typeface="Arial" panose="020B0604020202020204" pitchFamily="34" charset="0"/>
                <a:ea typeface="宋体" panose="02010600030101010101" pitchFamily="2" charset="-122"/>
              </a:rPr>
              <a:t>队员要求</a:t>
            </a:r>
          </a:p>
        </p:txBody>
      </p:sp>
      <p:pic>
        <p:nvPicPr>
          <p:cNvPr id="228379" name="图片 228378" descr="1"/>
          <p:cNvPicPr>
            <a:picLocks noChangeAspect="1"/>
          </p:cNvPicPr>
          <p:nvPr/>
        </p:nvPicPr>
        <p:blipFill>
          <a:blip r:embed="rId2" cstate="screen">
            <a:lum bright="-6000" contrast="24000"/>
            <a:extLst>
              <a:ext uri="{28A0092B-C50C-407E-A947-70E740481C1C}">
                <a14:useLocalDpi xmlns:a14="http://schemas.microsoft.com/office/drawing/2010/main"/>
              </a:ext>
            </a:extLst>
          </a:blip>
          <a:srcRect/>
          <a:stretch>
            <a:fillRect/>
          </a:stretch>
        </p:blipFill>
        <p:spPr>
          <a:xfrm>
            <a:off x="323850" y="3860800"/>
            <a:ext cx="792163" cy="949325"/>
          </a:xfrm>
          <a:prstGeom prst="rect">
            <a:avLst/>
          </a:prstGeom>
          <a:noFill/>
          <a:ln w="9525">
            <a:noFill/>
          </a:ln>
        </p:spPr>
      </p:pic>
      <p:pic>
        <p:nvPicPr>
          <p:cNvPr id="228380" name="图片 228379" descr="1"/>
          <p:cNvPicPr>
            <a:picLocks noChangeAspect="1"/>
          </p:cNvPicPr>
          <p:nvPr/>
        </p:nvPicPr>
        <p:blipFill>
          <a:blip r:embed="rId2" cstate="screen">
            <a:lum bright="-6000" contrast="24000"/>
            <a:extLst>
              <a:ext uri="{28A0092B-C50C-407E-A947-70E740481C1C}">
                <a14:useLocalDpi xmlns:a14="http://schemas.microsoft.com/office/drawing/2010/main"/>
              </a:ext>
            </a:extLst>
          </a:blip>
          <a:srcRect/>
          <a:stretch>
            <a:fillRect/>
          </a:stretch>
        </p:blipFill>
        <p:spPr>
          <a:xfrm>
            <a:off x="323850" y="3068638"/>
            <a:ext cx="792163" cy="949325"/>
          </a:xfrm>
          <a:prstGeom prst="rect">
            <a:avLst/>
          </a:prstGeom>
          <a:noFill/>
          <a:ln w="9525">
            <a:noFill/>
          </a:ln>
        </p:spPr>
      </p:pic>
      <p:pic>
        <p:nvPicPr>
          <p:cNvPr id="228381" name="图片 228380" descr="1"/>
          <p:cNvPicPr>
            <a:picLocks noChangeAspect="1"/>
          </p:cNvPicPr>
          <p:nvPr/>
        </p:nvPicPr>
        <p:blipFill>
          <a:blip r:embed="rId2" cstate="screen">
            <a:lum bright="-6000" contrast="24000"/>
            <a:extLst>
              <a:ext uri="{28A0092B-C50C-407E-A947-70E740481C1C}">
                <a14:useLocalDpi xmlns:a14="http://schemas.microsoft.com/office/drawing/2010/main"/>
              </a:ext>
            </a:extLst>
          </a:blip>
          <a:srcRect/>
          <a:stretch>
            <a:fillRect/>
          </a:stretch>
        </p:blipFill>
        <p:spPr>
          <a:xfrm>
            <a:off x="323850" y="2276475"/>
            <a:ext cx="792163" cy="949325"/>
          </a:xfrm>
          <a:prstGeom prst="rect">
            <a:avLst/>
          </a:prstGeom>
          <a:noFill/>
          <a:ln w="9525">
            <a:noFill/>
          </a:ln>
        </p:spPr>
      </p:pic>
      <p:pic>
        <p:nvPicPr>
          <p:cNvPr id="228382" name="图片 228381" descr="1"/>
          <p:cNvPicPr>
            <a:picLocks noChangeAspect="1"/>
          </p:cNvPicPr>
          <p:nvPr/>
        </p:nvPicPr>
        <p:blipFill>
          <a:blip r:embed="rId2" cstate="screen">
            <a:lum bright="-6000" contrast="24000"/>
            <a:extLst>
              <a:ext uri="{28A0092B-C50C-407E-A947-70E740481C1C}">
                <a14:useLocalDpi xmlns:a14="http://schemas.microsoft.com/office/drawing/2010/main"/>
              </a:ext>
            </a:extLst>
          </a:blip>
          <a:srcRect/>
          <a:stretch>
            <a:fillRect/>
          </a:stretch>
        </p:blipFill>
        <p:spPr>
          <a:xfrm>
            <a:off x="468313" y="1484313"/>
            <a:ext cx="792162" cy="949325"/>
          </a:xfrm>
          <a:prstGeom prst="rect">
            <a:avLst/>
          </a:prstGeom>
          <a:noFill/>
          <a:ln w="9525">
            <a:noFill/>
          </a:ln>
        </p:spPr>
      </p:pic>
      <p:sp>
        <p:nvSpPr>
          <p:cNvPr id="228383" name="文本框 228382"/>
          <p:cNvSpPr txBox="1"/>
          <p:nvPr/>
        </p:nvSpPr>
        <p:spPr>
          <a:xfrm>
            <a:off x="684213" y="3933825"/>
            <a:ext cx="381000" cy="457200"/>
          </a:xfrm>
          <a:prstGeom prst="rect">
            <a:avLst/>
          </a:prstGeom>
          <a:noFill/>
          <a:ln w="9525">
            <a:noFill/>
          </a:ln>
        </p:spPr>
        <p:txBody>
          <a:bodyPr anchor="t" anchorCtr="0">
            <a:spAutoFit/>
          </a:bodyPr>
          <a:lstStyle/>
          <a:p>
            <a:pPr algn="ctr">
              <a:spcBef>
                <a:spcPct val="50000"/>
              </a:spcBef>
            </a:pPr>
            <a:r>
              <a:rPr lang="en-US" altLang="zh-CN" sz="2400" b="1">
                <a:solidFill>
                  <a:srgbClr val="FFFFFF"/>
                </a:solidFill>
                <a:latin typeface="Arial" panose="020B0604020202020204" pitchFamily="34" charset="0"/>
                <a:ea typeface="宋体" panose="02010600030101010101" pitchFamily="2" charset="-122"/>
              </a:rPr>
              <a:t>4</a:t>
            </a:r>
          </a:p>
        </p:txBody>
      </p:sp>
      <p:sp>
        <p:nvSpPr>
          <p:cNvPr id="228384" name="文本框 228383"/>
          <p:cNvSpPr txBox="1"/>
          <p:nvPr/>
        </p:nvSpPr>
        <p:spPr>
          <a:xfrm>
            <a:off x="684213" y="1557338"/>
            <a:ext cx="381000" cy="457200"/>
          </a:xfrm>
          <a:prstGeom prst="rect">
            <a:avLst/>
          </a:prstGeom>
          <a:noFill/>
          <a:ln w="9525">
            <a:noFill/>
          </a:ln>
        </p:spPr>
        <p:txBody>
          <a:bodyPr anchor="t" anchorCtr="0">
            <a:spAutoFit/>
          </a:bodyPr>
          <a:lstStyle/>
          <a:p>
            <a:pPr algn="ctr">
              <a:spcBef>
                <a:spcPct val="50000"/>
              </a:spcBef>
            </a:pPr>
            <a:r>
              <a:rPr lang="en-US" altLang="zh-CN" sz="2400" b="1">
                <a:solidFill>
                  <a:srgbClr val="FFFFFF"/>
                </a:solidFill>
                <a:latin typeface="Arial" panose="020B0604020202020204" pitchFamily="34" charset="0"/>
                <a:ea typeface="宋体" panose="02010600030101010101" pitchFamily="2" charset="-122"/>
              </a:rPr>
              <a:t>1</a:t>
            </a:r>
          </a:p>
        </p:txBody>
      </p:sp>
      <p:sp>
        <p:nvSpPr>
          <p:cNvPr id="228385" name="文本框 228384"/>
          <p:cNvSpPr txBox="1"/>
          <p:nvPr/>
        </p:nvSpPr>
        <p:spPr>
          <a:xfrm>
            <a:off x="677863" y="2363788"/>
            <a:ext cx="381000" cy="457200"/>
          </a:xfrm>
          <a:prstGeom prst="rect">
            <a:avLst/>
          </a:prstGeom>
          <a:noFill/>
          <a:ln w="9525">
            <a:noFill/>
          </a:ln>
        </p:spPr>
        <p:txBody>
          <a:bodyPr anchor="t" anchorCtr="0">
            <a:spAutoFit/>
          </a:bodyPr>
          <a:lstStyle/>
          <a:p>
            <a:pPr algn="ctr">
              <a:spcBef>
                <a:spcPct val="50000"/>
              </a:spcBef>
            </a:pPr>
            <a:r>
              <a:rPr lang="en-US" altLang="zh-CN" sz="2400" b="1">
                <a:solidFill>
                  <a:srgbClr val="FFFFFF"/>
                </a:solidFill>
                <a:latin typeface="Arial" panose="020B0604020202020204" pitchFamily="34" charset="0"/>
                <a:ea typeface="宋体" panose="02010600030101010101" pitchFamily="2" charset="-122"/>
              </a:rPr>
              <a:t>2</a:t>
            </a:r>
          </a:p>
        </p:txBody>
      </p:sp>
      <p:sp>
        <p:nvSpPr>
          <p:cNvPr id="228386" name="文本框 228385"/>
          <p:cNvSpPr txBox="1"/>
          <p:nvPr/>
        </p:nvSpPr>
        <p:spPr>
          <a:xfrm>
            <a:off x="677863" y="3178175"/>
            <a:ext cx="381000" cy="457200"/>
          </a:xfrm>
          <a:prstGeom prst="rect">
            <a:avLst/>
          </a:prstGeom>
          <a:noFill/>
          <a:ln w="9525">
            <a:noFill/>
          </a:ln>
        </p:spPr>
        <p:txBody>
          <a:bodyPr anchor="t" anchorCtr="0">
            <a:spAutoFit/>
          </a:bodyPr>
          <a:lstStyle/>
          <a:p>
            <a:pPr algn="ctr">
              <a:spcBef>
                <a:spcPct val="50000"/>
              </a:spcBef>
            </a:pPr>
            <a:r>
              <a:rPr lang="en-US" altLang="zh-CN" sz="2400" b="1">
                <a:solidFill>
                  <a:srgbClr val="FFFFFF"/>
                </a:solidFill>
                <a:latin typeface="Arial" panose="020B0604020202020204" pitchFamily="34" charset="0"/>
                <a:ea typeface="宋体" panose="02010600030101010101" pitchFamily="2" charset="-122"/>
              </a:rPr>
              <a:t>3</a:t>
            </a:r>
          </a:p>
        </p:txBody>
      </p:sp>
      <p:grpSp>
        <p:nvGrpSpPr>
          <p:cNvPr id="228387" name="组合 228386"/>
          <p:cNvGrpSpPr/>
          <p:nvPr/>
        </p:nvGrpSpPr>
        <p:grpSpPr>
          <a:xfrm>
            <a:off x="539750" y="4652963"/>
            <a:ext cx="7777163" cy="688975"/>
            <a:chOff x="720" y="1392"/>
            <a:chExt cx="4058" cy="480"/>
          </a:xfrm>
        </p:grpSpPr>
        <p:sp>
          <p:nvSpPr>
            <p:cNvPr id="16419" name="圆角矩形 228387"/>
            <p:cNvSpPr/>
            <p:nvPr/>
          </p:nvSpPr>
          <p:spPr>
            <a:xfrm>
              <a:off x="720" y="1392"/>
              <a:ext cx="4058" cy="480"/>
            </a:xfrm>
            <a:prstGeom prst="roundRect">
              <a:avLst>
                <a:gd name="adj" fmla="val 17509"/>
              </a:avLst>
            </a:prstGeom>
            <a:solidFill>
              <a:schemeClr val="bg1"/>
            </a:soli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grpSp>
          <p:nvGrpSpPr>
            <p:cNvPr id="16420" name="组合 228388"/>
            <p:cNvGrpSpPr/>
            <p:nvPr/>
          </p:nvGrpSpPr>
          <p:grpSpPr>
            <a:xfrm>
              <a:off x="730" y="1407"/>
              <a:ext cx="4043" cy="444"/>
              <a:chOff x="744" y="1407"/>
              <a:chExt cx="3988" cy="444"/>
            </a:xfrm>
          </p:grpSpPr>
          <p:sp>
            <p:nvSpPr>
              <p:cNvPr id="16421" name="圆角矩形 228389"/>
              <p:cNvSpPr/>
              <p:nvPr/>
            </p:nvSpPr>
            <p:spPr>
              <a:xfrm>
                <a:off x="744" y="1736"/>
                <a:ext cx="3988" cy="115"/>
              </a:xfrm>
              <a:prstGeom prst="roundRect">
                <a:avLst>
                  <a:gd name="adj" fmla="val 50000"/>
                </a:avLst>
              </a:prstGeom>
              <a:gradFill rotWithShape="1">
                <a:gsLst>
                  <a:gs pos="0">
                    <a:schemeClr val="folHlink">
                      <a:alpha val="0"/>
                    </a:schemeClr>
                  </a:gs>
                  <a:gs pos="100000">
                    <a:srgbClr val="FFFFFF"/>
                  </a:gs>
                </a:gsLst>
                <a:lin ang="5400000" scaled="1"/>
                <a:tileRect/>
              </a:gra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sp>
            <p:nvSpPr>
              <p:cNvPr id="16422" name="圆角矩形 228390"/>
              <p:cNvSpPr/>
              <p:nvPr/>
            </p:nvSpPr>
            <p:spPr>
              <a:xfrm>
                <a:off x="744" y="1407"/>
                <a:ext cx="3988" cy="115"/>
              </a:xfrm>
              <a:prstGeom prst="roundRect">
                <a:avLst>
                  <a:gd name="adj" fmla="val 50000"/>
                </a:avLst>
              </a:prstGeom>
              <a:gradFill rotWithShape="1">
                <a:gsLst>
                  <a:gs pos="0">
                    <a:srgbClr val="FFFFFF"/>
                  </a:gs>
                  <a:gs pos="100000">
                    <a:schemeClr val="folHlink">
                      <a:alpha val="0"/>
                    </a:schemeClr>
                  </a:gs>
                </a:gsLst>
                <a:lin ang="5400000" scaled="1"/>
                <a:tileRect/>
              </a:gradFill>
              <a:ln w="9525">
                <a:noFill/>
              </a:ln>
            </p:spPr>
            <p:txBody>
              <a:bodyPr anchor="t" anchorCtr="0"/>
              <a:lstStyle/>
              <a:p>
                <a:pPr algn="ctr"/>
                <a:endParaRPr lang="zh-CN" altLang="en-US" dirty="0">
                  <a:latin typeface="Arial" panose="020B0604020202020204" pitchFamily="34" charset="0"/>
                  <a:ea typeface="宋体" panose="02010600030101010101" pitchFamily="2" charset="-122"/>
                </a:endParaRPr>
              </a:p>
            </p:txBody>
          </p:sp>
        </p:grpSp>
      </p:grpSp>
      <p:sp>
        <p:nvSpPr>
          <p:cNvPr id="228392" name="文本框 228391"/>
          <p:cNvSpPr txBox="1"/>
          <p:nvPr/>
        </p:nvSpPr>
        <p:spPr>
          <a:xfrm>
            <a:off x="1116013" y="4724400"/>
            <a:ext cx="7343775" cy="519113"/>
          </a:xfrm>
          <a:prstGeom prst="rect">
            <a:avLst/>
          </a:prstGeom>
          <a:noFill/>
          <a:ln w="9525">
            <a:noFill/>
          </a:ln>
        </p:spPr>
        <p:txBody>
          <a:bodyPr anchor="t" anchorCtr="0">
            <a:spAutoFit/>
          </a:bodyPr>
          <a:lstStyle/>
          <a:p>
            <a:pPr marL="457200" indent="-457200">
              <a:spcBef>
                <a:spcPct val="50000"/>
              </a:spcBef>
              <a:buClr>
                <a:schemeClr val="tx1"/>
              </a:buClr>
            </a:pPr>
            <a:r>
              <a:rPr lang="en-US" altLang="zh-CN" sz="2800" b="1">
                <a:solidFill>
                  <a:schemeClr val="tx2"/>
                </a:solidFill>
                <a:latin typeface="Arial" panose="020B0604020202020204" pitchFamily="34" charset="0"/>
                <a:ea typeface="宋体" panose="02010600030101010101" pitchFamily="2" charset="-122"/>
              </a:rPr>
              <a:t>ACM</a:t>
            </a:r>
            <a:r>
              <a:rPr lang="zh-CN" altLang="en-US" sz="2800" b="1" dirty="0">
                <a:solidFill>
                  <a:schemeClr val="tx2"/>
                </a:solidFill>
                <a:latin typeface="Arial" panose="020B0604020202020204" pitchFamily="34" charset="0"/>
                <a:ea typeface="宋体" panose="02010600030101010101" pitchFamily="2" charset="-122"/>
              </a:rPr>
              <a:t>选拔方式</a:t>
            </a:r>
          </a:p>
        </p:txBody>
      </p:sp>
      <p:pic>
        <p:nvPicPr>
          <p:cNvPr id="228393" name="图片 228392" descr="1"/>
          <p:cNvPicPr>
            <a:picLocks noChangeAspect="1"/>
          </p:cNvPicPr>
          <p:nvPr/>
        </p:nvPicPr>
        <p:blipFill>
          <a:blip r:embed="rId2" cstate="screen">
            <a:lum bright="-6000" contrast="24000"/>
            <a:extLst>
              <a:ext uri="{28A0092B-C50C-407E-A947-70E740481C1C}">
                <a14:useLocalDpi xmlns:a14="http://schemas.microsoft.com/office/drawing/2010/main"/>
              </a:ext>
            </a:extLst>
          </a:blip>
          <a:srcRect/>
          <a:stretch>
            <a:fillRect/>
          </a:stretch>
        </p:blipFill>
        <p:spPr>
          <a:xfrm>
            <a:off x="323850" y="4581525"/>
            <a:ext cx="792163" cy="949325"/>
          </a:xfrm>
          <a:prstGeom prst="rect">
            <a:avLst/>
          </a:prstGeom>
          <a:noFill/>
          <a:ln w="9525">
            <a:noFill/>
          </a:ln>
        </p:spPr>
      </p:pic>
      <p:sp>
        <p:nvSpPr>
          <p:cNvPr id="228394" name="文本框 228393"/>
          <p:cNvSpPr txBox="1"/>
          <p:nvPr/>
        </p:nvSpPr>
        <p:spPr>
          <a:xfrm>
            <a:off x="685800" y="4752975"/>
            <a:ext cx="381000" cy="457200"/>
          </a:xfrm>
          <a:prstGeom prst="rect">
            <a:avLst/>
          </a:prstGeom>
          <a:noFill/>
          <a:ln w="9525">
            <a:noFill/>
          </a:ln>
        </p:spPr>
        <p:txBody>
          <a:bodyPr anchor="t" anchorCtr="0">
            <a:spAutoFit/>
          </a:bodyPr>
          <a:lstStyle/>
          <a:p>
            <a:pPr algn="ctr">
              <a:spcBef>
                <a:spcPct val="50000"/>
              </a:spcBef>
            </a:pPr>
            <a:r>
              <a:rPr lang="en-US" altLang="zh-CN" sz="2400" b="1">
                <a:solidFill>
                  <a:srgbClr val="FFFFFF"/>
                </a:solidFill>
                <a:latin typeface="Arial" panose="020B0604020202020204" pitchFamily="34" charset="0"/>
                <a:ea typeface="宋体" panose="02010600030101010101" pitchFamily="2" charset="-122"/>
              </a:rPr>
              <a:t>5</a:t>
            </a:r>
          </a:p>
        </p:txBody>
      </p:sp>
      <p:sp>
        <p:nvSpPr>
          <p:cNvPr id="228400" name="文本框 228399"/>
          <p:cNvSpPr txBox="1"/>
          <p:nvPr/>
        </p:nvSpPr>
        <p:spPr>
          <a:xfrm>
            <a:off x="1116013" y="5516563"/>
            <a:ext cx="4495800" cy="457200"/>
          </a:xfrm>
          <a:prstGeom prst="rect">
            <a:avLst/>
          </a:prstGeom>
          <a:noFill/>
          <a:ln w="9525">
            <a:noFill/>
          </a:ln>
        </p:spPr>
        <p:txBody>
          <a:bodyPr anchor="t" anchorCtr="0">
            <a:spAutoFit/>
          </a:bodyPr>
          <a:lstStyle/>
          <a:p>
            <a:pPr marL="457200" indent="-457200">
              <a:spcBef>
                <a:spcPct val="50000"/>
              </a:spcBef>
              <a:buClr>
                <a:schemeClr val="tx1"/>
              </a:buClr>
            </a:pPr>
            <a:endParaRPr lang="zh-CN" altLang="en-US" sz="2400" b="1" dirty="0">
              <a:solidFill>
                <a:srgbClr val="FFFFFF"/>
              </a:solidFill>
              <a:latin typeface="Arial" panose="020B0604020202020204" pitchFamily="34" charset="0"/>
              <a:ea typeface="宋体" panose="02010600030101010101" pitchFamily="2" charset="-122"/>
            </a:endParaRPr>
          </a:p>
        </p:txBody>
      </p:sp>
      <p:pic>
        <p:nvPicPr>
          <p:cNvPr id="228401" name="图片 228400" descr="1"/>
          <p:cNvPicPr>
            <a:picLocks noChangeAspect="1"/>
          </p:cNvPicPr>
          <p:nvPr/>
        </p:nvPicPr>
        <p:blipFill>
          <a:blip r:embed="rId2" cstate="screen">
            <a:lum bright="-6000" contrast="24000"/>
            <a:extLst>
              <a:ext uri="{28A0092B-C50C-407E-A947-70E740481C1C}">
                <a14:useLocalDpi xmlns:a14="http://schemas.microsoft.com/office/drawing/2010/main"/>
              </a:ext>
            </a:extLst>
          </a:blip>
          <a:srcRect/>
          <a:stretch>
            <a:fillRect/>
          </a:stretch>
        </p:blipFill>
        <p:spPr>
          <a:xfrm>
            <a:off x="250825" y="5373688"/>
            <a:ext cx="792163" cy="949325"/>
          </a:xfrm>
          <a:prstGeom prst="rect">
            <a:avLst/>
          </a:prstGeom>
          <a:noFill/>
          <a:ln w="9525">
            <a:noFill/>
          </a:ln>
        </p:spPr>
      </p:pic>
      <p:sp>
        <p:nvSpPr>
          <p:cNvPr id="228402" name="文本框 228401"/>
          <p:cNvSpPr txBox="1"/>
          <p:nvPr/>
        </p:nvSpPr>
        <p:spPr>
          <a:xfrm>
            <a:off x="1258888" y="5589588"/>
            <a:ext cx="381000" cy="457200"/>
          </a:xfrm>
          <a:prstGeom prst="rect">
            <a:avLst/>
          </a:prstGeom>
          <a:noFill/>
          <a:ln w="9525">
            <a:noFill/>
          </a:ln>
        </p:spPr>
        <p:txBody>
          <a:bodyPr anchor="t" anchorCtr="0">
            <a:spAutoFit/>
          </a:bodyPr>
          <a:lstStyle/>
          <a:p>
            <a:pPr algn="ctr">
              <a:spcBef>
                <a:spcPct val="50000"/>
              </a:spcBef>
            </a:pPr>
            <a:r>
              <a:rPr lang="en-US" altLang="zh-CN" sz="2400" b="1">
                <a:solidFill>
                  <a:srgbClr val="FFFFFF"/>
                </a:solidFill>
                <a:latin typeface="Arial" panose="020B0604020202020204" pitchFamily="34" charset="0"/>
                <a:ea typeface="宋体" panose="02010600030101010101" pitchFamily="2" charset="-122"/>
              </a:rPr>
              <a:t> </a:t>
            </a:r>
          </a:p>
        </p:txBody>
      </p:sp>
      <p:grpSp>
        <p:nvGrpSpPr>
          <p:cNvPr id="2" name="组合 228369"/>
          <p:cNvGrpSpPr/>
          <p:nvPr/>
        </p:nvGrpSpPr>
        <p:grpSpPr>
          <a:xfrm>
            <a:off x="611188" y="5373688"/>
            <a:ext cx="7561262" cy="688975"/>
            <a:chOff x="720" y="1392"/>
            <a:chExt cx="4058" cy="480"/>
          </a:xfrm>
        </p:grpSpPr>
        <p:sp>
          <p:nvSpPr>
            <p:cNvPr id="16430" name="圆角矩形 228370"/>
            <p:cNvSpPr/>
            <p:nvPr/>
          </p:nvSpPr>
          <p:spPr>
            <a:xfrm>
              <a:off x="720" y="1392"/>
              <a:ext cx="4058" cy="480"/>
            </a:xfrm>
            <a:prstGeom prst="roundRect">
              <a:avLst>
                <a:gd name="adj" fmla="val 17509"/>
              </a:avLst>
            </a:prstGeom>
            <a:gradFill rotWithShape="1">
              <a:gsLst>
                <a:gs pos="0">
                  <a:schemeClr val="accent1"/>
                </a:gs>
                <a:gs pos="50000">
                  <a:srgbClr val="51AFBC"/>
                </a:gs>
                <a:gs pos="100000">
                  <a:schemeClr val="accent1"/>
                </a:gs>
              </a:gsLst>
              <a:lin ang="5400000" scaled="1"/>
              <a:tileRect/>
            </a:gradFill>
            <a:ln w="9525">
              <a:noFill/>
            </a:ln>
          </p:spPr>
          <p:txBody>
            <a:bodyPr anchor="t" anchorCtr="0"/>
            <a:lstStyle/>
            <a:p>
              <a:pPr algn="ctr"/>
              <a:endParaRPr lang="zh-CN" altLang="en-US" sz="2800" dirty="0">
                <a:latin typeface="Arial" panose="020B0604020202020204" pitchFamily="34" charset="0"/>
                <a:ea typeface="宋体" panose="02010600030101010101" pitchFamily="2" charset="-122"/>
              </a:endParaRPr>
            </a:p>
          </p:txBody>
        </p:sp>
        <p:grpSp>
          <p:nvGrpSpPr>
            <p:cNvPr id="16431" name="组合 228371"/>
            <p:cNvGrpSpPr/>
            <p:nvPr/>
          </p:nvGrpSpPr>
          <p:grpSpPr>
            <a:xfrm>
              <a:off x="730" y="1407"/>
              <a:ext cx="4043" cy="444"/>
              <a:chOff x="744" y="1407"/>
              <a:chExt cx="3988" cy="444"/>
            </a:xfrm>
          </p:grpSpPr>
          <p:sp>
            <p:nvSpPr>
              <p:cNvPr id="16432" name="圆角矩形 228372"/>
              <p:cNvSpPr/>
              <p:nvPr/>
            </p:nvSpPr>
            <p:spPr>
              <a:xfrm>
                <a:off x="744" y="1736"/>
                <a:ext cx="3988" cy="115"/>
              </a:xfrm>
              <a:prstGeom prst="roundRect">
                <a:avLst>
                  <a:gd name="adj" fmla="val 50000"/>
                </a:avLst>
              </a:prstGeom>
              <a:gradFill rotWithShape="1">
                <a:gsLst>
                  <a:gs pos="0">
                    <a:schemeClr val="accent1">
                      <a:alpha val="0"/>
                    </a:schemeClr>
                  </a:gs>
                  <a:gs pos="100000">
                    <a:srgbClr val="FFFFFF"/>
                  </a:gs>
                </a:gsLst>
                <a:lin ang="5400000" scaled="1"/>
                <a:tileRect/>
              </a:gradFill>
              <a:ln w="9525">
                <a:noFill/>
              </a:ln>
            </p:spPr>
            <p:txBody>
              <a:bodyPr anchor="t" anchorCtr="0"/>
              <a:lstStyle/>
              <a:p>
                <a:pPr algn="ctr"/>
                <a:endParaRPr lang="zh-CN" altLang="en-US" sz="2800" dirty="0">
                  <a:latin typeface="Arial" panose="020B0604020202020204" pitchFamily="34" charset="0"/>
                  <a:ea typeface="宋体" panose="02010600030101010101" pitchFamily="2" charset="-122"/>
                </a:endParaRPr>
              </a:p>
            </p:txBody>
          </p:sp>
          <p:sp>
            <p:nvSpPr>
              <p:cNvPr id="16433" name="圆角矩形 228373"/>
              <p:cNvSpPr/>
              <p:nvPr/>
            </p:nvSpPr>
            <p:spPr>
              <a:xfrm>
                <a:off x="744" y="1407"/>
                <a:ext cx="3988" cy="115"/>
              </a:xfrm>
              <a:prstGeom prst="roundRect">
                <a:avLst>
                  <a:gd name="adj" fmla="val 50000"/>
                </a:avLst>
              </a:prstGeom>
              <a:gradFill rotWithShape="1">
                <a:gsLst>
                  <a:gs pos="0">
                    <a:srgbClr val="FFFFFF"/>
                  </a:gs>
                  <a:gs pos="100000">
                    <a:schemeClr val="accent1">
                      <a:alpha val="0"/>
                    </a:schemeClr>
                  </a:gs>
                </a:gsLst>
                <a:lin ang="5400000" scaled="1"/>
                <a:tileRect/>
              </a:gradFill>
              <a:ln w="9525">
                <a:noFill/>
              </a:ln>
            </p:spPr>
            <p:txBody>
              <a:bodyPr anchor="t" anchorCtr="0"/>
              <a:lstStyle/>
              <a:p>
                <a:pPr algn="ctr"/>
                <a:endParaRPr lang="zh-CN" altLang="en-US" sz="2800" dirty="0">
                  <a:latin typeface="Arial" panose="020B0604020202020204" pitchFamily="34" charset="0"/>
                  <a:ea typeface="宋体" panose="02010600030101010101" pitchFamily="2" charset="-122"/>
                </a:endParaRPr>
              </a:p>
            </p:txBody>
          </p:sp>
        </p:grpSp>
      </p:grpSp>
      <p:sp>
        <p:nvSpPr>
          <p:cNvPr id="3" name="文本框 228391"/>
          <p:cNvSpPr txBox="1"/>
          <p:nvPr/>
        </p:nvSpPr>
        <p:spPr>
          <a:xfrm>
            <a:off x="684213" y="5373688"/>
            <a:ext cx="7343775" cy="519112"/>
          </a:xfrm>
          <a:prstGeom prst="rect">
            <a:avLst/>
          </a:prstGeom>
          <a:noFill/>
          <a:ln w="9525">
            <a:noFill/>
          </a:ln>
        </p:spPr>
        <p:txBody>
          <a:bodyPr anchor="t" anchorCtr="0">
            <a:spAutoFit/>
          </a:bodyPr>
          <a:lstStyle/>
          <a:p>
            <a:pPr marL="457200" indent="-457200">
              <a:spcBef>
                <a:spcPct val="50000"/>
              </a:spcBef>
              <a:buClr>
                <a:schemeClr val="tx1"/>
              </a:buClr>
            </a:pPr>
            <a:r>
              <a:rPr lang="en-US" altLang="zh-CN" sz="2800" b="1">
                <a:solidFill>
                  <a:schemeClr val="tx2"/>
                </a:solidFill>
                <a:latin typeface="Arial" panose="020B0604020202020204" pitchFamily="34" charset="0"/>
                <a:ea typeface="宋体" panose="02010600030101010101" pitchFamily="2" charset="-122"/>
              </a:rPr>
              <a:t> 6 </a:t>
            </a:r>
            <a:r>
              <a:rPr lang="zh-CN" altLang="en-US" sz="2800" b="1" dirty="0">
                <a:solidFill>
                  <a:schemeClr val="tx2"/>
                </a:solidFill>
                <a:latin typeface="Arial" panose="020B0604020202020204" pitchFamily="34" charset="0"/>
                <a:ea typeface="宋体" panose="02010600030101010101" pitchFamily="2" charset="-122"/>
              </a:rPr>
              <a:t>队长讲话</a:t>
            </a:r>
          </a:p>
        </p:txBody>
      </p:sp>
      <p:sp>
        <p:nvSpPr>
          <p:cNvPr id="4" name="文本框 228393"/>
          <p:cNvSpPr txBox="1"/>
          <p:nvPr/>
        </p:nvSpPr>
        <p:spPr>
          <a:xfrm>
            <a:off x="901700" y="4968875"/>
            <a:ext cx="381000" cy="457200"/>
          </a:xfrm>
          <a:prstGeom prst="rect">
            <a:avLst/>
          </a:prstGeom>
          <a:noFill/>
          <a:ln w="9525">
            <a:noFill/>
          </a:ln>
        </p:spPr>
        <p:txBody>
          <a:bodyPr anchor="t" anchorCtr="0">
            <a:spAutoFit/>
          </a:bodyPr>
          <a:lstStyle/>
          <a:p>
            <a:pPr algn="ctr">
              <a:spcBef>
                <a:spcPct val="50000"/>
              </a:spcBef>
            </a:pPr>
            <a:r>
              <a:rPr lang="en-US" altLang="zh-CN" sz="2400" b="1">
                <a:solidFill>
                  <a:srgbClr val="FFFFFF"/>
                </a:solidFill>
                <a:latin typeface="Arial" panose="020B0604020202020204" pitchFamily="34" charset="0"/>
                <a:ea typeface="宋体" panose="02010600030101010101" pitchFamily="2" charset="-122"/>
              </a:rPr>
              <a:t> </a:t>
            </a:r>
          </a:p>
        </p:txBody>
      </p:sp>
      <p:sp>
        <p:nvSpPr>
          <p:cNvPr id="5" name="文本框 228393"/>
          <p:cNvSpPr txBox="1"/>
          <p:nvPr/>
        </p:nvSpPr>
        <p:spPr>
          <a:xfrm>
            <a:off x="611188" y="5373688"/>
            <a:ext cx="381000" cy="457200"/>
          </a:xfrm>
          <a:prstGeom prst="rect">
            <a:avLst/>
          </a:prstGeom>
          <a:noFill/>
          <a:ln w="9525">
            <a:noFill/>
          </a:ln>
        </p:spPr>
        <p:txBody>
          <a:bodyPr anchor="t" anchorCtr="0">
            <a:spAutoFit/>
          </a:bodyPr>
          <a:lstStyle/>
          <a:p>
            <a:pPr algn="ctr">
              <a:spcBef>
                <a:spcPct val="50000"/>
              </a:spcBef>
            </a:pPr>
            <a:r>
              <a:rPr lang="en-US" altLang="zh-CN" sz="2400" b="1">
                <a:solidFill>
                  <a:srgbClr val="FFFFFF"/>
                </a:solidFill>
                <a:latin typeface="Arial" panose="020B0604020202020204" pitchFamily="34" charset="0"/>
                <a:ea typeface="宋体" panose="02010600030101010101" pitchFamily="2" charset="-122"/>
              </a:rPr>
              <a:t> </a:t>
            </a:r>
          </a:p>
        </p:txBody>
      </p:sp>
    </p:spTree>
  </p:cSld>
  <p:clrMapOvr>
    <a:masterClrMapping/>
  </p:clrMapOvr>
  <p:transition advTm="31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28355"/>
                                        </p:tgtEl>
                                        <p:attrNameLst>
                                          <p:attrName>style.visibility</p:attrName>
                                        </p:attrNameLst>
                                      </p:cBhvr>
                                      <p:to>
                                        <p:strVal val="visible"/>
                                      </p:to>
                                    </p:set>
                                    <p:anim calcmode="lin" valueType="num">
                                      <p:cBhvr additive="base">
                                        <p:cTn id="7" dur="500" fill="hold"/>
                                        <p:tgtEl>
                                          <p:spTgt spid="228355"/>
                                        </p:tgtEl>
                                        <p:attrNameLst>
                                          <p:attrName>ppt_x</p:attrName>
                                        </p:attrNameLst>
                                      </p:cBhvr>
                                      <p:tavLst>
                                        <p:tav tm="0">
                                          <p:val>
                                            <p:strVal val="#ppt_x"/>
                                          </p:val>
                                        </p:tav>
                                        <p:tav tm="100000">
                                          <p:val>
                                            <p:strVal val="#ppt_x"/>
                                          </p:val>
                                        </p:tav>
                                      </p:tavLst>
                                    </p:anim>
                                    <p:anim calcmode="lin" valueType="num">
                                      <p:cBhvr additive="base">
                                        <p:cTn id="8" dur="500" fill="hold"/>
                                        <p:tgtEl>
                                          <p:spTgt spid="2283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8360"/>
                                        </p:tgtEl>
                                        <p:attrNameLst>
                                          <p:attrName>style.visibility</p:attrName>
                                        </p:attrNameLst>
                                      </p:cBhvr>
                                      <p:to>
                                        <p:strVal val="visible"/>
                                      </p:to>
                                    </p:set>
                                    <p:anim calcmode="lin" valueType="num">
                                      <p:cBhvr additive="base">
                                        <p:cTn id="11" dur="500" fill="hold"/>
                                        <p:tgtEl>
                                          <p:spTgt spid="228360"/>
                                        </p:tgtEl>
                                        <p:attrNameLst>
                                          <p:attrName>ppt_x</p:attrName>
                                        </p:attrNameLst>
                                      </p:cBhvr>
                                      <p:tavLst>
                                        <p:tav tm="0">
                                          <p:val>
                                            <p:strVal val="#ppt_x"/>
                                          </p:val>
                                        </p:tav>
                                        <p:tav tm="100000">
                                          <p:val>
                                            <p:strVal val="#ppt_x"/>
                                          </p:val>
                                        </p:tav>
                                      </p:tavLst>
                                    </p:anim>
                                    <p:anim calcmode="lin" valueType="num">
                                      <p:cBhvr additive="base">
                                        <p:cTn id="12" dur="500" fill="hold"/>
                                        <p:tgtEl>
                                          <p:spTgt spid="22836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8365"/>
                                        </p:tgtEl>
                                        <p:attrNameLst>
                                          <p:attrName>style.visibility</p:attrName>
                                        </p:attrNameLst>
                                      </p:cBhvr>
                                      <p:to>
                                        <p:strVal val="visible"/>
                                      </p:to>
                                    </p:set>
                                    <p:anim calcmode="lin" valueType="num">
                                      <p:cBhvr additive="base">
                                        <p:cTn id="15" dur="500" fill="hold"/>
                                        <p:tgtEl>
                                          <p:spTgt spid="228365"/>
                                        </p:tgtEl>
                                        <p:attrNameLst>
                                          <p:attrName>ppt_x</p:attrName>
                                        </p:attrNameLst>
                                      </p:cBhvr>
                                      <p:tavLst>
                                        <p:tav tm="0">
                                          <p:val>
                                            <p:strVal val="#ppt_x"/>
                                          </p:val>
                                        </p:tav>
                                        <p:tav tm="100000">
                                          <p:val>
                                            <p:strVal val="#ppt_x"/>
                                          </p:val>
                                        </p:tav>
                                      </p:tavLst>
                                    </p:anim>
                                    <p:anim calcmode="lin" valueType="num">
                                      <p:cBhvr additive="base">
                                        <p:cTn id="16" dur="500" fill="hold"/>
                                        <p:tgtEl>
                                          <p:spTgt spid="22836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8370"/>
                                        </p:tgtEl>
                                        <p:attrNameLst>
                                          <p:attrName>style.visibility</p:attrName>
                                        </p:attrNameLst>
                                      </p:cBhvr>
                                      <p:to>
                                        <p:strVal val="visible"/>
                                      </p:to>
                                    </p:set>
                                    <p:anim calcmode="lin" valueType="num">
                                      <p:cBhvr additive="base">
                                        <p:cTn id="19" dur="500" fill="hold"/>
                                        <p:tgtEl>
                                          <p:spTgt spid="228370"/>
                                        </p:tgtEl>
                                        <p:attrNameLst>
                                          <p:attrName>ppt_x</p:attrName>
                                        </p:attrNameLst>
                                      </p:cBhvr>
                                      <p:tavLst>
                                        <p:tav tm="0">
                                          <p:val>
                                            <p:strVal val="#ppt_x"/>
                                          </p:val>
                                        </p:tav>
                                        <p:tav tm="100000">
                                          <p:val>
                                            <p:strVal val="#ppt_x"/>
                                          </p:val>
                                        </p:tav>
                                      </p:tavLst>
                                    </p:anim>
                                    <p:anim calcmode="lin" valueType="num">
                                      <p:cBhvr additive="base">
                                        <p:cTn id="20" dur="500" fill="hold"/>
                                        <p:tgtEl>
                                          <p:spTgt spid="22837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8375"/>
                                        </p:tgtEl>
                                        <p:attrNameLst>
                                          <p:attrName>style.visibility</p:attrName>
                                        </p:attrNameLst>
                                      </p:cBhvr>
                                      <p:to>
                                        <p:strVal val="visible"/>
                                      </p:to>
                                    </p:set>
                                    <p:anim calcmode="lin" valueType="num">
                                      <p:cBhvr additive="base">
                                        <p:cTn id="23" dur="500" fill="hold"/>
                                        <p:tgtEl>
                                          <p:spTgt spid="228375"/>
                                        </p:tgtEl>
                                        <p:attrNameLst>
                                          <p:attrName>ppt_x</p:attrName>
                                        </p:attrNameLst>
                                      </p:cBhvr>
                                      <p:tavLst>
                                        <p:tav tm="0">
                                          <p:val>
                                            <p:strVal val="#ppt_x"/>
                                          </p:val>
                                        </p:tav>
                                        <p:tav tm="100000">
                                          <p:val>
                                            <p:strVal val="#ppt_x"/>
                                          </p:val>
                                        </p:tav>
                                      </p:tavLst>
                                    </p:anim>
                                    <p:anim calcmode="lin" valueType="num">
                                      <p:cBhvr additive="base">
                                        <p:cTn id="24" dur="500" fill="hold"/>
                                        <p:tgtEl>
                                          <p:spTgt spid="22837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8376"/>
                                        </p:tgtEl>
                                        <p:attrNameLst>
                                          <p:attrName>style.visibility</p:attrName>
                                        </p:attrNameLst>
                                      </p:cBhvr>
                                      <p:to>
                                        <p:strVal val="visible"/>
                                      </p:to>
                                    </p:set>
                                    <p:anim calcmode="lin" valueType="num">
                                      <p:cBhvr additive="base">
                                        <p:cTn id="27" dur="500" fill="hold"/>
                                        <p:tgtEl>
                                          <p:spTgt spid="228376"/>
                                        </p:tgtEl>
                                        <p:attrNameLst>
                                          <p:attrName>ppt_x</p:attrName>
                                        </p:attrNameLst>
                                      </p:cBhvr>
                                      <p:tavLst>
                                        <p:tav tm="0">
                                          <p:val>
                                            <p:strVal val="#ppt_x"/>
                                          </p:val>
                                        </p:tav>
                                        <p:tav tm="100000">
                                          <p:val>
                                            <p:strVal val="#ppt_x"/>
                                          </p:val>
                                        </p:tav>
                                      </p:tavLst>
                                    </p:anim>
                                    <p:anim calcmode="lin" valueType="num">
                                      <p:cBhvr additive="base">
                                        <p:cTn id="28" dur="500" fill="hold"/>
                                        <p:tgtEl>
                                          <p:spTgt spid="22837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8377"/>
                                        </p:tgtEl>
                                        <p:attrNameLst>
                                          <p:attrName>style.visibility</p:attrName>
                                        </p:attrNameLst>
                                      </p:cBhvr>
                                      <p:to>
                                        <p:strVal val="visible"/>
                                      </p:to>
                                    </p:set>
                                    <p:anim calcmode="lin" valueType="num">
                                      <p:cBhvr additive="base">
                                        <p:cTn id="31" dur="500" fill="hold"/>
                                        <p:tgtEl>
                                          <p:spTgt spid="228377"/>
                                        </p:tgtEl>
                                        <p:attrNameLst>
                                          <p:attrName>ppt_x</p:attrName>
                                        </p:attrNameLst>
                                      </p:cBhvr>
                                      <p:tavLst>
                                        <p:tav tm="0">
                                          <p:val>
                                            <p:strVal val="#ppt_x"/>
                                          </p:val>
                                        </p:tav>
                                        <p:tav tm="100000">
                                          <p:val>
                                            <p:strVal val="#ppt_x"/>
                                          </p:val>
                                        </p:tav>
                                      </p:tavLst>
                                    </p:anim>
                                    <p:anim calcmode="lin" valueType="num">
                                      <p:cBhvr additive="base">
                                        <p:cTn id="32" dur="500" fill="hold"/>
                                        <p:tgtEl>
                                          <p:spTgt spid="22837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8378"/>
                                        </p:tgtEl>
                                        <p:attrNameLst>
                                          <p:attrName>style.visibility</p:attrName>
                                        </p:attrNameLst>
                                      </p:cBhvr>
                                      <p:to>
                                        <p:strVal val="visible"/>
                                      </p:to>
                                    </p:set>
                                    <p:anim calcmode="lin" valueType="num">
                                      <p:cBhvr additive="base">
                                        <p:cTn id="35" dur="500" fill="hold"/>
                                        <p:tgtEl>
                                          <p:spTgt spid="228378"/>
                                        </p:tgtEl>
                                        <p:attrNameLst>
                                          <p:attrName>ppt_x</p:attrName>
                                        </p:attrNameLst>
                                      </p:cBhvr>
                                      <p:tavLst>
                                        <p:tav tm="0">
                                          <p:val>
                                            <p:strVal val="#ppt_x"/>
                                          </p:val>
                                        </p:tav>
                                        <p:tav tm="100000">
                                          <p:val>
                                            <p:strVal val="#ppt_x"/>
                                          </p:val>
                                        </p:tav>
                                      </p:tavLst>
                                    </p:anim>
                                    <p:anim calcmode="lin" valueType="num">
                                      <p:cBhvr additive="base">
                                        <p:cTn id="36" dur="500" fill="hold"/>
                                        <p:tgtEl>
                                          <p:spTgt spid="22837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28379"/>
                                        </p:tgtEl>
                                        <p:attrNameLst>
                                          <p:attrName>style.visibility</p:attrName>
                                        </p:attrNameLst>
                                      </p:cBhvr>
                                      <p:to>
                                        <p:strVal val="visible"/>
                                      </p:to>
                                    </p:set>
                                    <p:anim calcmode="lin" valueType="num">
                                      <p:cBhvr additive="base">
                                        <p:cTn id="39" dur="500" fill="hold"/>
                                        <p:tgtEl>
                                          <p:spTgt spid="228379"/>
                                        </p:tgtEl>
                                        <p:attrNameLst>
                                          <p:attrName>ppt_x</p:attrName>
                                        </p:attrNameLst>
                                      </p:cBhvr>
                                      <p:tavLst>
                                        <p:tav tm="0">
                                          <p:val>
                                            <p:strVal val="#ppt_x"/>
                                          </p:val>
                                        </p:tav>
                                        <p:tav tm="100000">
                                          <p:val>
                                            <p:strVal val="#ppt_x"/>
                                          </p:val>
                                        </p:tav>
                                      </p:tavLst>
                                    </p:anim>
                                    <p:anim calcmode="lin" valueType="num">
                                      <p:cBhvr additive="base">
                                        <p:cTn id="40" dur="500" fill="hold"/>
                                        <p:tgtEl>
                                          <p:spTgt spid="22837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28380"/>
                                        </p:tgtEl>
                                        <p:attrNameLst>
                                          <p:attrName>style.visibility</p:attrName>
                                        </p:attrNameLst>
                                      </p:cBhvr>
                                      <p:to>
                                        <p:strVal val="visible"/>
                                      </p:to>
                                    </p:set>
                                    <p:anim calcmode="lin" valueType="num">
                                      <p:cBhvr additive="base">
                                        <p:cTn id="43" dur="500" fill="hold"/>
                                        <p:tgtEl>
                                          <p:spTgt spid="228380"/>
                                        </p:tgtEl>
                                        <p:attrNameLst>
                                          <p:attrName>ppt_x</p:attrName>
                                        </p:attrNameLst>
                                      </p:cBhvr>
                                      <p:tavLst>
                                        <p:tav tm="0">
                                          <p:val>
                                            <p:strVal val="#ppt_x"/>
                                          </p:val>
                                        </p:tav>
                                        <p:tav tm="100000">
                                          <p:val>
                                            <p:strVal val="#ppt_x"/>
                                          </p:val>
                                        </p:tav>
                                      </p:tavLst>
                                    </p:anim>
                                    <p:anim calcmode="lin" valueType="num">
                                      <p:cBhvr additive="base">
                                        <p:cTn id="44" dur="500" fill="hold"/>
                                        <p:tgtEl>
                                          <p:spTgt spid="22838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28381"/>
                                        </p:tgtEl>
                                        <p:attrNameLst>
                                          <p:attrName>style.visibility</p:attrName>
                                        </p:attrNameLst>
                                      </p:cBhvr>
                                      <p:to>
                                        <p:strVal val="visible"/>
                                      </p:to>
                                    </p:set>
                                    <p:anim calcmode="lin" valueType="num">
                                      <p:cBhvr additive="base">
                                        <p:cTn id="47" dur="500" fill="hold"/>
                                        <p:tgtEl>
                                          <p:spTgt spid="228381"/>
                                        </p:tgtEl>
                                        <p:attrNameLst>
                                          <p:attrName>ppt_x</p:attrName>
                                        </p:attrNameLst>
                                      </p:cBhvr>
                                      <p:tavLst>
                                        <p:tav tm="0">
                                          <p:val>
                                            <p:strVal val="#ppt_x"/>
                                          </p:val>
                                        </p:tav>
                                        <p:tav tm="100000">
                                          <p:val>
                                            <p:strVal val="#ppt_x"/>
                                          </p:val>
                                        </p:tav>
                                      </p:tavLst>
                                    </p:anim>
                                    <p:anim calcmode="lin" valueType="num">
                                      <p:cBhvr additive="base">
                                        <p:cTn id="48" dur="500" fill="hold"/>
                                        <p:tgtEl>
                                          <p:spTgt spid="22838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28382"/>
                                        </p:tgtEl>
                                        <p:attrNameLst>
                                          <p:attrName>style.visibility</p:attrName>
                                        </p:attrNameLst>
                                      </p:cBhvr>
                                      <p:to>
                                        <p:strVal val="visible"/>
                                      </p:to>
                                    </p:set>
                                    <p:anim calcmode="lin" valueType="num">
                                      <p:cBhvr additive="base">
                                        <p:cTn id="51" dur="500" fill="hold"/>
                                        <p:tgtEl>
                                          <p:spTgt spid="228382"/>
                                        </p:tgtEl>
                                        <p:attrNameLst>
                                          <p:attrName>ppt_x</p:attrName>
                                        </p:attrNameLst>
                                      </p:cBhvr>
                                      <p:tavLst>
                                        <p:tav tm="0">
                                          <p:val>
                                            <p:strVal val="#ppt_x"/>
                                          </p:val>
                                        </p:tav>
                                        <p:tav tm="100000">
                                          <p:val>
                                            <p:strVal val="#ppt_x"/>
                                          </p:val>
                                        </p:tav>
                                      </p:tavLst>
                                    </p:anim>
                                    <p:anim calcmode="lin" valueType="num">
                                      <p:cBhvr additive="base">
                                        <p:cTn id="52" dur="500" fill="hold"/>
                                        <p:tgtEl>
                                          <p:spTgt spid="22838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28383"/>
                                        </p:tgtEl>
                                        <p:attrNameLst>
                                          <p:attrName>style.visibility</p:attrName>
                                        </p:attrNameLst>
                                      </p:cBhvr>
                                      <p:to>
                                        <p:strVal val="visible"/>
                                      </p:to>
                                    </p:set>
                                    <p:anim calcmode="lin" valueType="num">
                                      <p:cBhvr additive="base">
                                        <p:cTn id="55" dur="500" fill="hold"/>
                                        <p:tgtEl>
                                          <p:spTgt spid="228383"/>
                                        </p:tgtEl>
                                        <p:attrNameLst>
                                          <p:attrName>ppt_x</p:attrName>
                                        </p:attrNameLst>
                                      </p:cBhvr>
                                      <p:tavLst>
                                        <p:tav tm="0">
                                          <p:val>
                                            <p:strVal val="#ppt_x"/>
                                          </p:val>
                                        </p:tav>
                                        <p:tav tm="100000">
                                          <p:val>
                                            <p:strVal val="#ppt_x"/>
                                          </p:val>
                                        </p:tav>
                                      </p:tavLst>
                                    </p:anim>
                                    <p:anim calcmode="lin" valueType="num">
                                      <p:cBhvr additive="base">
                                        <p:cTn id="56" dur="500" fill="hold"/>
                                        <p:tgtEl>
                                          <p:spTgt spid="22838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8384"/>
                                        </p:tgtEl>
                                        <p:attrNameLst>
                                          <p:attrName>style.visibility</p:attrName>
                                        </p:attrNameLst>
                                      </p:cBhvr>
                                      <p:to>
                                        <p:strVal val="visible"/>
                                      </p:to>
                                    </p:set>
                                    <p:anim calcmode="lin" valueType="num">
                                      <p:cBhvr additive="base">
                                        <p:cTn id="59" dur="500" fill="hold"/>
                                        <p:tgtEl>
                                          <p:spTgt spid="228384"/>
                                        </p:tgtEl>
                                        <p:attrNameLst>
                                          <p:attrName>ppt_x</p:attrName>
                                        </p:attrNameLst>
                                      </p:cBhvr>
                                      <p:tavLst>
                                        <p:tav tm="0">
                                          <p:val>
                                            <p:strVal val="#ppt_x"/>
                                          </p:val>
                                        </p:tav>
                                        <p:tav tm="100000">
                                          <p:val>
                                            <p:strVal val="#ppt_x"/>
                                          </p:val>
                                        </p:tav>
                                      </p:tavLst>
                                    </p:anim>
                                    <p:anim calcmode="lin" valueType="num">
                                      <p:cBhvr additive="base">
                                        <p:cTn id="60" dur="500" fill="hold"/>
                                        <p:tgtEl>
                                          <p:spTgt spid="22838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8385"/>
                                        </p:tgtEl>
                                        <p:attrNameLst>
                                          <p:attrName>style.visibility</p:attrName>
                                        </p:attrNameLst>
                                      </p:cBhvr>
                                      <p:to>
                                        <p:strVal val="visible"/>
                                      </p:to>
                                    </p:set>
                                    <p:anim calcmode="lin" valueType="num">
                                      <p:cBhvr additive="base">
                                        <p:cTn id="63" dur="500" fill="hold"/>
                                        <p:tgtEl>
                                          <p:spTgt spid="228385"/>
                                        </p:tgtEl>
                                        <p:attrNameLst>
                                          <p:attrName>ppt_x</p:attrName>
                                        </p:attrNameLst>
                                      </p:cBhvr>
                                      <p:tavLst>
                                        <p:tav tm="0">
                                          <p:val>
                                            <p:strVal val="#ppt_x"/>
                                          </p:val>
                                        </p:tav>
                                        <p:tav tm="100000">
                                          <p:val>
                                            <p:strVal val="#ppt_x"/>
                                          </p:val>
                                        </p:tav>
                                      </p:tavLst>
                                    </p:anim>
                                    <p:anim calcmode="lin" valueType="num">
                                      <p:cBhvr additive="base">
                                        <p:cTn id="64" dur="500" fill="hold"/>
                                        <p:tgtEl>
                                          <p:spTgt spid="22838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8386"/>
                                        </p:tgtEl>
                                        <p:attrNameLst>
                                          <p:attrName>style.visibility</p:attrName>
                                        </p:attrNameLst>
                                      </p:cBhvr>
                                      <p:to>
                                        <p:strVal val="visible"/>
                                      </p:to>
                                    </p:set>
                                    <p:anim calcmode="lin" valueType="num">
                                      <p:cBhvr additive="base">
                                        <p:cTn id="67" dur="500" fill="hold"/>
                                        <p:tgtEl>
                                          <p:spTgt spid="228386"/>
                                        </p:tgtEl>
                                        <p:attrNameLst>
                                          <p:attrName>ppt_x</p:attrName>
                                        </p:attrNameLst>
                                      </p:cBhvr>
                                      <p:tavLst>
                                        <p:tav tm="0">
                                          <p:val>
                                            <p:strVal val="#ppt_x"/>
                                          </p:val>
                                        </p:tav>
                                        <p:tav tm="100000">
                                          <p:val>
                                            <p:strVal val="#ppt_x"/>
                                          </p:val>
                                        </p:tav>
                                      </p:tavLst>
                                    </p:anim>
                                    <p:anim calcmode="lin" valueType="num">
                                      <p:cBhvr additive="base">
                                        <p:cTn id="68" dur="500" fill="hold"/>
                                        <p:tgtEl>
                                          <p:spTgt spid="22838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28387"/>
                                        </p:tgtEl>
                                        <p:attrNameLst>
                                          <p:attrName>style.visibility</p:attrName>
                                        </p:attrNameLst>
                                      </p:cBhvr>
                                      <p:to>
                                        <p:strVal val="visible"/>
                                      </p:to>
                                    </p:set>
                                    <p:anim calcmode="lin" valueType="num">
                                      <p:cBhvr additive="base">
                                        <p:cTn id="71" dur="500" fill="hold"/>
                                        <p:tgtEl>
                                          <p:spTgt spid="228387"/>
                                        </p:tgtEl>
                                        <p:attrNameLst>
                                          <p:attrName>ppt_x</p:attrName>
                                        </p:attrNameLst>
                                      </p:cBhvr>
                                      <p:tavLst>
                                        <p:tav tm="0">
                                          <p:val>
                                            <p:strVal val="#ppt_x"/>
                                          </p:val>
                                        </p:tav>
                                        <p:tav tm="100000">
                                          <p:val>
                                            <p:strVal val="#ppt_x"/>
                                          </p:val>
                                        </p:tav>
                                      </p:tavLst>
                                    </p:anim>
                                    <p:anim calcmode="lin" valueType="num">
                                      <p:cBhvr additive="base">
                                        <p:cTn id="72" dur="500" fill="hold"/>
                                        <p:tgtEl>
                                          <p:spTgt spid="22838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28392"/>
                                        </p:tgtEl>
                                        <p:attrNameLst>
                                          <p:attrName>style.visibility</p:attrName>
                                        </p:attrNameLst>
                                      </p:cBhvr>
                                      <p:to>
                                        <p:strVal val="visible"/>
                                      </p:to>
                                    </p:set>
                                    <p:anim calcmode="lin" valueType="num">
                                      <p:cBhvr additive="base">
                                        <p:cTn id="75" dur="500" fill="hold"/>
                                        <p:tgtEl>
                                          <p:spTgt spid="228392"/>
                                        </p:tgtEl>
                                        <p:attrNameLst>
                                          <p:attrName>ppt_x</p:attrName>
                                        </p:attrNameLst>
                                      </p:cBhvr>
                                      <p:tavLst>
                                        <p:tav tm="0">
                                          <p:val>
                                            <p:strVal val="#ppt_x"/>
                                          </p:val>
                                        </p:tav>
                                        <p:tav tm="100000">
                                          <p:val>
                                            <p:strVal val="#ppt_x"/>
                                          </p:val>
                                        </p:tav>
                                      </p:tavLst>
                                    </p:anim>
                                    <p:anim calcmode="lin" valueType="num">
                                      <p:cBhvr additive="base">
                                        <p:cTn id="76" dur="500" fill="hold"/>
                                        <p:tgtEl>
                                          <p:spTgt spid="22839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28393"/>
                                        </p:tgtEl>
                                        <p:attrNameLst>
                                          <p:attrName>style.visibility</p:attrName>
                                        </p:attrNameLst>
                                      </p:cBhvr>
                                      <p:to>
                                        <p:strVal val="visible"/>
                                      </p:to>
                                    </p:set>
                                    <p:anim calcmode="lin" valueType="num">
                                      <p:cBhvr additive="base">
                                        <p:cTn id="79" dur="500" fill="hold"/>
                                        <p:tgtEl>
                                          <p:spTgt spid="228393"/>
                                        </p:tgtEl>
                                        <p:attrNameLst>
                                          <p:attrName>ppt_x</p:attrName>
                                        </p:attrNameLst>
                                      </p:cBhvr>
                                      <p:tavLst>
                                        <p:tav tm="0">
                                          <p:val>
                                            <p:strVal val="#ppt_x"/>
                                          </p:val>
                                        </p:tav>
                                        <p:tav tm="100000">
                                          <p:val>
                                            <p:strVal val="#ppt_x"/>
                                          </p:val>
                                        </p:tav>
                                      </p:tavLst>
                                    </p:anim>
                                    <p:anim calcmode="lin" valueType="num">
                                      <p:cBhvr additive="base">
                                        <p:cTn id="80" dur="500" fill="hold"/>
                                        <p:tgtEl>
                                          <p:spTgt spid="22839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28394"/>
                                        </p:tgtEl>
                                        <p:attrNameLst>
                                          <p:attrName>style.visibility</p:attrName>
                                        </p:attrNameLst>
                                      </p:cBhvr>
                                      <p:to>
                                        <p:strVal val="visible"/>
                                      </p:to>
                                    </p:set>
                                    <p:anim calcmode="lin" valueType="num">
                                      <p:cBhvr additive="base">
                                        <p:cTn id="83" dur="500" fill="hold"/>
                                        <p:tgtEl>
                                          <p:spTgt spid="228394"/>
                                        </p:tgtEl>
                                        <p:attrNameLst>
                                          <p:attrName>ppt_x</p:attrName>
                                        </p:attrNameLst>
                                      </p:cBhvr>
                                      <p:tavLst>
                                        <p:tav tm="0">
                                          <p:val>
                                            <p:strVal val="#ppt_x"/>
                                          </p:val>
                                        </p:tav>
                                        <p:tav tm="100000">
                                          <p:val>
                                            <p:strVal val="#ppt_x"/>
                                          </p:val>
                                        </p:tav>
                                      </p:tavLst>
                                    </p:anim>
                                    <p:anim calcmode="lin" valueType="num">
                                      <p:cBhvr additive="base">
                                        <p:cTn id="84" dur="500" fill="hold"/>
                                        <p:tgtEl>
                                          <p:spTgt spid="22839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28400"/>
                                        </p:tgtEl>
                                        <p:attrNameLst>
                                          <p:attrName>style.visibility</p:attrName>
                                        </p:attrNameLst>
                                      </p:cBhvr>
                                      <p:to>
                                        <p:strVal val="visible"/>
                                      </p:to>
                                    </p:set>
                                    <p:anim calcmode="lin" valueType="num">
                                      <p:cBhvr additive="base">
                                        <p:cTn id="87" dur="500" fill="hold"/>
                                        <p:tgtEl>
                                          <p:spTgt spid="228400"/>
                                        </p:tgtEl>
                                        <p:attrNameLst>
                                          <p:attrName>ppt_x</p:attrName>
                                        </p:attrNameLst>
                                      </p:cBhvr>
                                      <p:tavLst>
                                        <p:tav tm="0">
                                          <p:val>
                                            <p:strVal val="#ppt_x"/>
                                          </p:val>
                                        </p:tav>
                                        <p:tav tm="100000">
                                          <p:val>
                                            <p:strVal val="#ppt_x"/>
                                          </p:val>
                                        </p:tav>
                                      </p:tavLst>
                                    </p:anim>
                                    <p:anim calcmode="lin" valueType="num">
                                      <p:cBhvr additive="base">
                                        <p:cTn id="88" dur="500" fill="hold"/>
                                        <p:tgtEl>
                                          <p:spTgt spid="228400"/>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28401"/>
                                        </p:tgtEl>
                                        <p:attrNameLst>
                                          <p:attrName>style.visibility</p:attrName>
                                        </p:attrNameLst>
                                      </p:cBhvr>
                                      <p:to>
                                        <p:strVal val="visible"/>
                                      </p:to>
                                    </p:set>
                                    <p:anim calcmode="lin" valueType="num">
                                      <p:cBhvr additive="base">
                                        <p:cTn id="91" dur="500" fill="hold"/>
                                        <p:tgtEl>
                                          <p:spTgt spid="228401"/>
                                        </p:tgtEl>
                                        <p:attrNameLst>
                                          <p:attrName>ppt_x</p:attrName>
                                        </p:attrNameLst>
                                      </p:cBhvr>
                                      <p:tavLst>
                                        <p:tav tm="0">
                                          <p:val>
                                            <p:strVal val="#ppt_x"/>
                                          </p:val>
                                        </p:tav>
                                        <p:tav tm="100000">
                                          <p:val>
                                            <p:strVal val="#ppt_x"/>
                                          </p:val>
                                        </p:tav>
                                      </p:tavLst>
                                    </p:anim>
                                    <p:anim calcmode="lin" valueType="num">
                                      <p:cBhvr additive="base">
                                        <p:cTn id="92" dur="500" fill="hold"/>
                                        <p:tgtEl>
                                          <p:spTgt spid="22840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28402"/>
                                        </p:tgtEl>
                                        <p:attrNameLst>
                                          <p:attrName>style.visibility</p:attrName>
                                        </p:attrNameLst>
                                      </p:cBhvr>
                                      <p:to>
                                        <p:strVal val="visible"/>
                                      </p:to>
                                    </p:set>
                                    <p:anim calcmode="lin" valueType="num">
                                      <p:cBhvr additive="base">
                                        <p:cTn id="95" dur="500" fill="hold"/>
                                        <p:tgtEl>
                                          <p:spTgt spid="228402"/>
                                        </p:tgtEl>
                                        <p:attrNameLst>
                                          <p:attrName>ppt_x</p:attrName>
                                        </p:attrNameLst>
                                      </p:cBhvr>
                                      <p:tavLst>
                                        <p:tav tm="0">
                                          <p:val>
                                            <p:strVal val="#ppt_x"/>
                                          </p:val>
                                        </p:tav>
                                        <p:tav tm="100000">
                                          <p:val>
                                            <p:strVal val="#ppt_x"/>
                                          </p:val>
                                        </p:tav>
                                      </p:tavLst>
                                    </p:anim>
                                    <p:anim calcmode="lin" valueType="num">
                                      <p:cBhvr additive="base">
                                        <p:cTn id="96" dur="500" fill="hold"/>
                                        <p:tgtEl>
                                          <p:spTgt spid="228402"/>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
                                        </p:tgtEl>
                                        <p:attrNameLst>
                                          <p:attrName>style.visibility</p:attrName>
                                        </p:attrNameLst>
                                      </p:cBhvr>
                                      <p:to>
                                        <p:strVal val="visible"/>
                                      </p:to>
                                    </p:set>
                                    <p:anim calcmode="lin" valueType="num">
                                      <p:cBhvr additive="base">
                                        <p:cTn id="99" dur="500" fill="hold"/>
                                        <p:tgtEl>
                                          <p:spTgt spid="2"/>
                                        </p:tgtEl>
                                        <p:attrNameLst>
                                          <p:attrName>ppt_x</p:attrName>
                                        </p:attrNameLst>
                                      </p:cBhvr>
                                      <p:tavLst>
                                        <p:tav tm="0">
                                          <p:val>
                                            <p:strVal val="#ppt_x"/>
                                          </p:val>
                                        </p:tav>
                                        <p:tav tm="100000">
                                          <p:val>
                                            <p:strVal val="#ppt_x"/>
                                          </p:val>
                                        </p:tav>
                                      </p:tavLst>
                                    </p:anim>
                                    <p:anim calcmode="lin" valueType="num">
                                      <p:cBhvr additive="base">
                                        <p:cTn id="100" dur="500" fill="hold"/>
                                        <p:tgtEl>
                                          <p:spTgt spid="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additive="base">
                                        <p:cTn id="103" dur="500" fill="hold"/>
                                        <p:tgtEl>
                                          <p:spTgt spid="3"/>
                                        </p:tgtEl>
                                        <p:attrNameLst>
                                          <p:attrName>ppt_x</p:attrName>
                                        </p:attrNameLst>
                                      </p:cBhvr>
                                      <p:tavLst>
                                        <p:tav tm="0">
                                          <p:val>
                                            <p:strVal val="#ppt_x"/>
                                          </p:val>
                                        </p:tav>
                                        <p:tav tm="100000">
                                          <p:val>
                                            <p:strVal val="#ppt_x"/>
                                          </p:val>
                                        </p:tav>
                                      </p:tavLst>
                                    </p:anim>
                                    <p:anim calcmode="lin" valueType="num">
                                      <p:cBhvr additive="base">
                                        <p:cTn id="104" dur="500" fill="hold"/>
                                        <p:tgtEl>
                                          <p:spTgt spid="3"/>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 calcmode="lin" valueType="num">
                                      <p:cBhvr additive="base">
                                        <p:cTn id="107" dur="500" fill="hold"/>
                                        <p:tgtEl>
                                          <p:spTgt spid="4"/>
                                        </p:tgtEl>
                                        <p:attrNameLst>
                                          <p:attrName>ppt_x</p:attrName>
                                        </p:attrNameLst>
                                      </p:cBhvr>
                                      <p:tavLst>
                                        <p:tav tm="0">
                                          <p:val>
                                            <p:strVal val="#ppt_x"/>
                                          </p:val>
                                        </p:tav>
                                        <p:tav tm="100000">
                                          <p:val>
                                            <p:strVal val="#ppt_x"/>
                                          </p:val>
                                        </p:tav>
                                      </p:tavLst>
                                    </p:anim>
                                    <p:anim calcmode="lin" valueType="num">
                                      <p:cBhvr additive="base">
                                        <p:cTn id="108" dur="500" fill="hold"/>
                                        <p:tgtEl>
                                          <p:spTgt spid="4"/>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500" fill="hold"/>
                                        <p:tgtEl>
                                          <p:spTgt spid="5"/>
                                        </p:tgtEl>
                                        <p:attrNameLst>
                                          <p:attrName>ppt_x</p:attrName>
                                        </p:attrNameLst>
                                      </p:cBhvr>
                                      <p:tavLst>
                                        <p:tav tm="0">
                                          <p:val>
                                            <p:strVal val="#ppt_x"/>
                                          </p:val>
                                        </p:tav>
                                        <p:tav tm="100000">
                                          <p:val>
                                            <p:strVal val="#ppt_x"/>
                                          </p:val>
                                        </p:tav>
                                      </p:tavLst>
                                    </p:anim>
                                    <p:anim calcmode="lin" valueType="num">
                                      <p:cBhvr additive="base">
                                        <p:cTn id="1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p:bldP spid="228376" grpId="0"/>
      <p:bldP spid="228377" grpId="0"/>
      <p:bldP spid="228378" grpId="0"/>
      <p:bldP spid="228383" grpId="0"/>
      <p:bldP spid="228384" grpId="0"/>
      <p:bldP spid="228385" grpId="0"/>
      <p:bldP spid="228386" grpId="0"/>
      <p:bldP spid="228392" grpId="0"/>
      <p:bldP spid="228394" grpId="0"/>
      <p:bldP spid="228400" grpId="0"/>
      <p:bldP spid="228402" grpId="0"/>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297985"/>
          <p:cNvSpPr>
            <a:spLocks noGrp="1"/>
          </p:cNvSpPr>
          <p:nvPr>
            <p:ph type="title"/>
          </p:nvPr>
        </p:nvSpPr>
        <p:spPr/>
        <p:txBody>
          <a:bodyPr anchor="ctr" anchorCtr="0"/>
          <a:lstStyle/>
          <a:p>
            <a:r>
              <a:rPr lang="zh-CN" altLang="zh-CN" dirty="0">
                <a:ea typeface="宋体" panose="02010600030101010101" pitchFamily="2" charset="-122"/>
              </a:rPr>
              <a:t>一战成名天下知</a:t>
            </a:r>
          </a:p>
        </p:txBody>
      </p:sp>
      <p:sp>
        <p:nvSpPr>
          <p:cNvPr id="40962" name="文本占位符 297986"/>
          <p:cNvSpPr>
            <a:spLocks noGrp="1"/>
          </p:cNvSpPr>
          <p:nvPr>
            <p:ph idx="1"/>
          </p:nvPr>
        </p:nvSpPr>
        <p:spPr>
          <a:xfrm>
            <a:off x="268288" y="912813"/>
            <a:ext cx="8229600" cy="4733925"/>
          </a:xfrm>
        </p:spPr>
        <p:txBody>
          <a:bodyPr anchor="t" anchorCtr="0"/>
          <a:lstStyle/>
          <a:p>
            <a:r>
              <a:rPr lang="en-US" altLang="zh-CN">
                <a:ea typeface="宋体" panose="02010600030101010101" pitchFamily="2" charset="-122"/>
              </a:rPr>
              <a:t>2017</a:t>
            </a:r>
            <a:r>
              <a:rPr lang="zh-CN" altLang="en-US" dirty="0">
                <a:ea typeface="宋体" panose="02010600030101010101" pitchFamily="2" charset="-122"/>
              </a:rPr>
              <a:t>年，我校穷游中国队在西安站比赛获得季军并以</a:t>
            </a:r>
            <a:r>
              <a:rPr lang="en-US" altLang="zh-CN">
                <a:ea typeface="宋体" panose="02010600030101010101" pitchFamily="2" charset="-122"/>
              </a:rPr>
              <a:t>WF</a:t>
            </a:r>
            <a:r>
              <a:rPr lang="zh-CN" altLang="en-US" dirty="0">
                <a:ea typeface="宋体" panose="02010600030101010101" pitchFamily="2" charset="-122"/>
              </a:rPr>
              <a:t>排名第一成绩打进</a:t>
            </a:r>
            <a:r>
              <a:rPr lang="en-US" altLang="zh-CN">
                <a:ea typeface="宋体" panose="02010600030101010101" pitchFamily="2" charset="-122"/>
              </a:rPr>
              <a:t>Final</a:t>
            </a:r>
          </a:p>
        </p:txBody>
      </p:sp>
      <p:pic>
        <p:nvPicPr>
          <p:cNvPr id="40963" name="图片 297987" descr="17西安亚洲赛季军"/>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2098675"/>
            <a:ext cx="2862263" cy="3816350"/>
          </a:xfrm>
          <a:prstGeom prst="rect">
            <a:avLst/>
          </a:prstGeom>
          <a:noFill/>
          <a:ln w="9525">
            <a:noFill/>
          </a:ln>
        </p:spPr>
      </p:pic>
      <p:pic>
        <p:nvPicPr>
          <p:cNvPr id="40964" name="图片 29798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3763" y="2114550"/>
            <a:ext cx="5065712" cy="380047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a:xfrm>
            <a:off x="457200" y="238125"/>
            <a:ext cx="7486650" cy="868363"/>
          </a:xfrm>
        </p:spPr>
        <p:txBody>
          <a:bodyPr anchor="ctr" anchorCtr="0"/>
          <a:lstStyle/>
          <a:p>
            <a:r>
              <a:rPr lang="en-US" altLang="zh-CN" sz="3600">
                <a:ea typeface="宋体" panose="02010600030101010101" pitchFamily="2" charset="-122"/>
              </a:rPr>
              <a:t>2017 ICPC</a:t>
            </a:r>
            <a:r>
              <a:rPr lang="zh-CN" altLang="en-US" sz="3600">
                <a:ea typeface="宋体" panose="02010600030101010101" pitchFamily="2" charset="-122"/>
              </a:rPr>
              <a:t>西安站榜单</a:t>
            </a:r>
          </a:p>
        </p:txBody>
      </p:sp>
      <p:sp>
        <p:nvSpPr>
          <p:cNvPr id="41986" name="内容占位符 2"/>
          <p:cNvSpPr>
            <a:spLocks noGrp="1"/>
          </p:cNvSpPr>
          <p:nvPr>
            <p:ph idx="1"/>
          </p:nvPr>
        </p:nvSpPr>
        <p:spPr>
          <a:xfrm>
            <a:off x="85725" y="1330325"/>
            <a:ext cx="8229600" cy="4733925"/>
          </a:xfrm>
        </p:spPr>
        <p:txBody>
          <a:bodyPr anchor="t" anchorCtr="0"/>
          <a:lstStyle/>
          <a:p>
            <a:pPr rtl="0"/>
            <a:endParaRPr lang="zh-CN" altLang="en-US" sz="2400" dirty="0">
              <a:ea typeface="宋体" panose="02010600030101010101" pitchFamily="2" charset="-122"/>
            </a:endParaRPr>
          </a:p>
        </p:txBody>
      </p:sp>
      <p:pic>
        <p:nvPicPr>
          <p:cNvPr id="2" name="图片 1" descr="_}_MNJXV{615G]2_)%2_7P1"/>
          <p:cNvPicPr>
            <a:picLocks noChangeAspect="1"/>
          </p:cNvPicPr>
          <p:nvPr>
            <p:custDataLst>
              <p:tags r:id="rId1"/>
            </p:custDataLst>
          </p:nvPr>
        </p:nvPicPr>
        <p:blipFill>
          <a:blip r:embed="rId3"/>
          <a:stretch>
            <a:fillRect/>
          </a:stretch>
        </p:blipFill>
        <p:spPr>
          <a:xfrm>
            <a:off x="251460" y="908685"/>
            <a:ext cx="7127875" cy="59493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anchor="ctr" anchorCtr="0"/>
          <a:lstStyle/>
          <a:p>
            <a:r>
              <a:rPr lang="zh-CN" altLang="zh-CN" dirty="0">
                <a:ea typeface="宋体" panose="02010600030101010101" pitchFamily="2" charset="-122"/>
              </a:rPr>
              <a:t>一战成名天下知</a:t>
            </a:r>
            <a:endParaRPr lang="zh-CN" altLang="en-US"/>
          </a:p>
        </p:txBody>
      </p:sp>
      <p:sp>
        <p:nvSpPr>
          <p:cNvPr id="43010" name="内容占位符 2"/>
          <p:cNvSpPr>
            <a:spLocks noGrp="1"/>
          </p:cNvSpPr>
          <p:nvPr>
            <p:ph idx="1"/>
          </p:nvPr>
        </p:nvSpPr>
        <p:spPr/>
        <p:txBody>
          <a:bodyPr anchor="t" anchorCtr="0"/>
          <a:lstStyle/>
          <a:p>
            <a:r>
              <a:rPr lang="zh-CN" altLang="en-US" dirty="0">
                <a:ea typeface="宋体" panose="02010600030101010101" pitchFamily="2" charset="-122"/>
              </a:rPr>
              <a:t>2017年ACM亚洲赛西安赛区，“穷游中国队”获得季军，冠亚军是清华和复旦，他们战胜了北京大学、上海交大、浙江大学、电子科大、中山大学等几十家国内著名高校队伍，以WF SLOT排名第一成绩打进第42届ACM世界总决赛，创造了奇迹</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8138" y="728663"/>
            <a:ext cx="8154988" cy="868363"/>
          </a:xfrm>
        </p:spPr>
        <p:txBody>
          <a:bodyPr/>
          <a:lstStyle/>
          <a:p>
            <a:pPr marL="0" marR="0" indent="0" algn="l" defTabSz="914400" rtl="0" eaLnBrk="1" fontAlgn="base" latinLnBrk="0" hangingPunct="1">
              <a:lnSpc>
                <a:spcPct val="100000"/>
              </a:lnSpc>
              <a:spcBef>
                <a:spcPct val="0"/>
              </a:spcBef>
              <a:spcAft>
                <a:spcPct val="0"/>
              </a:spcAft>
              <a:buClr>
                <a:srgbClr val="000000"/>
              </a:buClr>
              <a:buSzTx/>
              <a:buFontTx/>
              <a:buNone/>
            </a:pPr>
            <a:r>
              <a:rPr kumimoji="0" lang="en-US" sz="44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 </a:t>
            </a:r>
            <a:br>
              <a:rPr lang="zh-CN" altLang="en-US" b="1" dirty="0">
                <a:solidFill>
                  <a:schemeClr val="tx1">
                    <a:lumMod val="20000"/>
                    <a:lumOff val="80000"/>
                  </a:schemeClr>
                </a:solidFill>
                <a:uFillTx/>
                <a:ea typeface="宋体" panose="02010600030101010101" pitchFamily="2" charset="-122"/>
                <a:sym typeface="+mn-ea"/>
              </a:rPr>
            </a:br>
            <a:r>
              <a:rPr kumimoji="0" lang="en-US" sz="32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2018</a:t>
            </a:r>
            <a:r>
              <a:rPr kumimoji="0" lang="zh-CN" altLang="en-US" sz="32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年参加第</a:t>
            </a:r>
            <a:r>
              <a:rPr kumimoji="0" lang="en-US" altLang="zh-CN" sz="32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42</a:t>
            </a:r>
            <a:r>
              <a:rPr kumimoji="0" lang="zh-CN" altLang="en-US" sz="32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届ACM </a:t>
            </a:r>
            <a:r>
              <a:rPr kumimoji="0" lang="en-US" altLang="zh-CN" sz="32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ICPC</a:t>
            </a:r>
            <a:r>
              <a:rPr kumimoji="0" lang="zh-CN" altLang="en-US" sz="32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全球总决赛</a:t>
            </a:r>
            <a:br>
              <a:rPr lang="zh-CN" altLang="en-US" sz="3200" dirty="0">
                <a:solidFill>
                  <a:schemeClr val="tx1">
                    <a:lumMod val="20000"/>
                    <a:lumOff val="80000"/>
                  </a:schemeClr>
                </a:solidFill>
                <a:uFillTx/>
                <a:ea typeface="宋体" panose="02010600030101010101" pitchFamily="2" charset="-122"/>
                <a:sym typeface="+mn-ea"/>
              </a:rPr>
            </a:br>
            <a:br>
              <a:rPr lang="zh-CN" altLang="en-US" sz="3200" b="1" dirty="0">
                <a:solidFill>
                  <a:schemeClr val="tx1">
                    <a:lumMod val="20000"/>
                    <a:lumOff val="80000"/>
                  </a:schemeClr>
                </a:solidFill>
                <a:uFillTx/>
                <a:ea typeface="宋体" panose="02010600030101010101" pitchFamily="2" charset="-122"/>
                <a:sym typeface="+mn-ea"/>
              </a:rPr>
            </a:br>
            <a:br>
              <a:rPr lang="zh-CN" altLang="en-US" b="1" dirty="0">
                <a:solidFill>
                  <a:schemeClr val="tx2"/>
                </a:solidFill>
                <a:ea typeface="宋体" panose="02010600030101010101" pitchFamily="2" charset="-122"/>
                <a:sym typeface="+mn-ea"/>
              </a:rPr>
            </a:br>
            <a:endParaRPr kumimoji="0" lang="zh-CN" altLang="en-US" sz="4400" b="1" i="0" u="none" strike="noStrike" kern="1200" cap="none" spc="0" normalizeH="0" baseline="0" noProof="1">
              <a:solidFill>
                <a:srgbClr val="FFFFFF"/>
              </a:solidFill>
              <a:latin typeface="+mj-lt"/>
              <a:ea typeface="+mj-ea"/>
              <a:cs typeface="+mj-cs"/>
            </a:endParaRPr>
          </a:p>
        </p:txBody>
      </p:sp>
      <p:pic>
        <p:nvPicPr>
          <p:cNvPr id="34818" name="内容占位符 6" descr="40658085575_797723f6cf_b"/>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33425" y="1162050"/>
            <a:ext cx="5621338" cy="3749675"/>
          </a:xfrm>
        </p:spPr>
      </p:pic>
      <p:sp>
        <p:nvSpPr>
          <p:cNvPr id="3" name="文本框 2"/>
          <p:cNvSpPr txBox="1"/>
          <p:nvPr/>
        </p:nvSpPr>
        <p:spPr>
          <a:xfrm>
            <a:off x="338138" y="5026025"/>
            <a:ext cx="7843837" cy="460375"/>
          </a:xfrm>
          <a:prstGeom prst="rect">
            <a:avLst/>
          </a:prstGeom>
          <a:noFill/>
          <a:ln w="9525">
            <a:noFill/>
          </a:ln>
        </p:spPr>
        <p:txBody>
          <a:bodyPr anchor="t" anchorCtr="0">
            <a:spAutoFit/>
          </a:bodyPr>
          <a:lstStyle/>
          <a:p>
            <a:r>
              <a:rPr lang="zh-CN" altLang="en-US" sz="2400" b="1" dirty="0">
                <a:solidFill>
                  <a:srgbClr val="333333"/>
                </a:solidFill>
                <a:latin typeface="Arial" panose="020B0604020202020204" pitchFamily="34" charset="0"/>
                <a:ea typeface="宋体" panose="02010600030101010101" pitchFamily="2" charset="-122"/>
              </a:rPr>
              <a:t>全球总排名</a:t>
            </a:r>
            <a:r>
              <a:rPr lang="en-US" altLang="zh-CN" sz="2400" b="1">
                <a:solidFill>
                  <a:srgbClr val="333333"/>
                </a:solidFill>
                <a:latin typeface="Arial" panose="020B0604020202020204" pitchFamily="34" charset="0"/>
                <a:ea typeface="宋体" panose="02010600030101010101" pitchFamily="2" charset="-122"/>
              </a:rPr>
              <a:t>32</a:t>
            </a:r>
            <a:r>
              <a:rPr lang="zh-CN" altLang="en-US" sz="2400" b="1" dirty="0">
                <a:solidFill>
                  <a:srgbClr val="333333"/>
                </a:solidFill>
                <a:latin typeface="Arial" panose="020B0604020202020204" pitchFamily="34" charset="0"/>
                <a:ea typeface="宋体" panose="02010600030101010101" pitchFamily="2" charset="-122"/>
              </a:rPr>
              <a:t>位，国内高校排名第</a:t>
            </a:r>
            <a:r>
              <a:rPr lang="en-US" altLang="zh-CN" sz="2400" b="1">
                <a:solidFill>
                  <a:srgbClr val="333333"/>
                </a:solidFill>
                <a:latin typeface="Arial" panose="020B0604020202020204" pitchFamily="34" charset="0"/>
                <a:ea typeface="宋体" panose="02010600030101010101" pitchFamily="2" charset="-122"/>
              </a:rPr>
              <a:t>8</a:t>
            </a:r>
            <a:r>
              <a:rPr lang="zh-CN" altLang="en-US" sz="2400" b="1" dirty="0">
                <a:solidFill>
                  <a:srgbClr val="333333"/>
                </a:solidFill>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blinds(horizontal)">
                                      <p:cBhvr>
                                        <p:cTn id="7" dur="500"/>
                                        <p:tgtEl>
                                          <p:spTgt spid="348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奖状</a:t>
            </a:r>
          </a:p>
        </p:txBody>
      </p:sp>
      <p:pic>
        <p:nvPicPr>
          <p:cNvPr id="4" name="内容占位符 3"/>
          <p:cNvPicPr>
            <a:picLocks noGrp="1" noChangeAspect="1"/>
          </p:cNvPicPr>
          <p:nvPr>
            <p:ph idx="1"/>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353695" y="1196975"/>
            <a:ext cx="6684010" cy="51650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名校云集</a:t>
            </a:r>
          </a:p>
        </p:txBody>
      </p:sp>
      <p:sp>
        <p:nvSpPr>
          <p:cNvPr id="3" name="内容占位符 2"/>
          <p:cNvSpPr>
            <a:spLocks noGrp="1"/>
          </p:cNvSpPr>
          <p:nvPr>
            <p:ph idx="1"/>
          </p:nvPr>
        </p:nvSpPr>
        <p:spPr>
          <a:xfrm>
            <a:off x="456883" y="1196975"/>
            <a:ext cx="8229600" cy="4733925"/>
          </a:xfrm>
        </p:spPr>
        <p:txBody>
          <a:bodyPr/>
          <a:lstStyle/>
          <a:p>
            <a:r>
              <a:rPr lang="zh-CN" altLang="en-US" sz="2800"/>
              <a:t>参加总决赛的140个代表队是从来自六大洲111个国家3098所大学的16645支参赛队中经过层层选拔脱颖而出的各国精英代表队，包括：</a:t>
            </a:r>
          </a:p>
          <a:p>
            <a:pPr lvl="1"/>
            <a:r>
              <a:rPr lang="zh-CN" altLang="en-US" sz="2450"/>
              <a:t>哈佛大学、麻省理工学院、斯坦福大学、卡内基梅隆大学、康奈尔大学、哥伦比亚大学、牛津大学、剑桥大学、圣彼得堡光学与精密仪器学院、莫斯科国立大学、华沙大学、滑铁卢大学、新南威尔士大学、苏黎世联邦理工学院、东京大学、首尔国立大学、新加坡国立大学等世界一流大学</a:t>
            </a:r>
          </a:p>
          <a:p>
            <a:pPr lvl="1"/>
            <a:r>
              <a:rPr lang="zh-CN" altLang="en-US" sz="2450"/>
              <a:t>清华大学、北京大学、浙江大学、复旦大学、上海交通大学、北京航空航天大学、武汉大学、中山大学等国内著名高校。</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anchor="ctr" anchorCtr="0"/>
          <a:lstStyle/>
          <a:p>
            <a:endParaRPr lang="zh-CN" altLang="en-US"/>
          </a:p>
        </p:txBody>
      </p:sp>
      <p:sp>
        <p:nvSpPr>
          <p:cNvPr id="45058" name="内容占位符 2"/>
          <p:cNvSpPr>
            <a:spLocks noGrp="1"/>
          </p:cNvSpPr>
          <p:nvPr>
            <p:ph idx="1"/>
          </p:nvPr>
        </p:nvSpPr>
        <p:spPr/>
        <p:txBody>
          <a:bodyPr anchor="t" anchorCtr="0"/>
          <a:lstStyle/>
          <a:p>
            <a:endParaRPr lang="zh-CN" altLang="en-US"/>
          </a:p>
        </p:txBody>
      </p:sp>
      <p:pic>
        <p:nvPicPr>
          <p:cNvPr id="45059" name="图片 3" descr="QQ图片20190321112828"/>
          <p:cNvPicPr>
            <a:picLocks noChangeAspect="1"/>
          </p:cNvPicPr>
          <p:nvPr/>
        </p:nvPicPr>
        <p:blipFill>
          <a:blip r:embed="rId2"/>
          <a:stretch>
            <a:fillRect/>
          </a:stretch>
        </p:blipFill>
        <p:spPr>
          <a:xfrm>
            <a:off x="855663" y="0"/>
            <a:ext cx="6465887" cy="1728788"/>
          </a:xfrm>
          <a:prstGeom prst="rect">
            <a:avLst/>
          </a:prstGeom>
          <a:noFill/>
          <a:ln w="9525">
            <a:noFill/>
          </a:ln>
        </p:spPr>
      </p:pic>
      <p:pic>
        <p:nvPicPr>
          <p:cNvPr id="45060" name="图片 5" descr="QQ图片20201109193337 - 副本"/>
          <p:cNvPicPr>
            <a:picLocks noChangeAspect="1"/>
          </p:cNvPicPr>
          <p:nvPr/>
        </p:nvPicPr>
        <p:blipFill>
          <a:blip r:embed="rId3"/>
          <a:stretch>
            <a:fillRect/>
          </a:stretch>
        </p:blipFill>
        <p:spPr>
          <a:xfrm>
            <a:off x="793750" y="1628775"/>
            <a:ext cx="5803900" cy="4797425"/>
          </a:xfrm>
          <a:prstGeom prst="rect">
            <a:avLst/>
          </a:prstGeom>
          <a:noFill/>
          <a:ln w="9525">
            <a:noFill/>
          </a:ln>
        </p:spPr>
      </p:pic>
      <p:sp>
        <p:nvSpPr>
          <p:cNvPr id="7" name="文本框 6"/>
          <p:cNvSpPr txBox="1"/>
          <p:nvPr/>
        </p:nvSpPr>
        <p:spPr>
          <a:xfrm>
            <a:off x="6700838" y="1728788"/>
            <a:ext cx="1998662" cy="4154170"/>
          </a:xfrm>
          <a:prstGeom prst="rect">
            <a:avLst/>
          </a:prstGeom>
          <a:noFill/>
          <a:ln w="9525">
            <a:noFill/>
          </a:ln>
        </p:spPr>
        <p:txBody>
          <a:bodyPr wrap="square" anchor="t" anchorCtr="0">
            <a:spAutoFit/>
          </a:bodyPr>
          <a:lstStyle/>
          <a:p>
            <a:r>
              <a:rPr lang="zh-CN" altLang="en-US" sz="2400" b="1" dirty="0">
                <a:solidFill>
                  <a:srgbClr val="333333"/>
                </a:solidFill>
                <a:latin typeface="Arial" panose="020B0604020202020204" pitchFamily="34" charset="0"/>
                <a:ea typeface="宋体" panose="02010600030101010101" pitchFamily="2" charset="-122"/>
              </a:rPr>
              <a:t>全球总排名</a:t>
            </a:r>
            <a:r>
              <a:rPr lang="en-US" altLang="zh-CN" sz="2400" b="1">
                <a:solidFill>
                  <a:srgbClr val="333333"/>
                </a:solidFill>
                <a:latin typeface="Arial" panose="020B0604020202020204" pitchFamily="34" charset="0"/>
                <a:ea typeface="宋体" panose="02010600030101010101" pitchFamily="2" charset="-122"/>
              </a:rPr>
              <a:t>32</a:t>
            </a:r>
            <a:r>
              <a:rPr lang="zh-CN" altLang="en-US" sz="2400" b="1" dirty="0">
                <a:solidFill>
                  <a:srgbClr val="333333"/>
                </a:solidFill>
                <a:latin typeface="Arial" panose="020B0604020202020204" pitchFamily="34" charset="0"/>
                <a:ea typeface="宋体" panose="02010600030101010101" pitchFamily="2" charset="-122"/>
              </a:rPr>
              <a:t>位，国内高校排名第</a:t>
            </a:r>
            <a:r>
              <a:rPr lang="en-US" altLang="zh-CN" sz="2400" b="1">
                <a:solidFill>
                  <a:srgbClr val="333333"/>
                </a:solidFill>
                <a:latin typeface="Arial" panose="020B0604020202020204" pitchFamily="34" charset="0"/>
                <a:ea typeface="宋体" panose="02010600030101010101" pitchFamily="2" charset="-122"/>
              </a:rPr>
              <a:t>8</a:t>
            </a:r>
            <a:endParaRPr lang="zh-CN" altLang="en-US" sz="2400" b="1" dirty="0">
              <a:solidFill>
                <a:srgbClr val="333333"/>
              </a:solidFill>
              <a:latin typeface="Arial" panose="020B0604020202020204" pitchFamily="34" charset="0"/>
              <a:ea typeface="宋体" panose="02010600030101010101" pitchFamily="2" charset="-122"/>
            </a:endParaRPr>
          </a:p>
          <a:p>
            <a:endParaRPr lang="zh-CN" altLang="en-US" sz="2400" b="1" dirty="0">
              <a:solidFill>
                <a:srgbClr val="333333"/>
              </a:solidFill>
              <a:latin typeface="Arial" panose="020B0604020202020204" pitchFamily="34" charset="0"/>
              <a:ea typeface="宋体" panose="02010600030101010101" pitchFamily="2" charset="-122"/>
            </a:endParaRPr>
          </a:p>
          <a:p>
            <a:r>
              <a:rPr lang="zh-CN" altLang="en-US" sz="2400" b="1" dirty="0">
                <a:solidFill>
                  <a:srgbClr val="333333"/>
                </a:solidFill>
                <a:latin typeface="Arial" panose="020B0604020202020204" pitchFamily="34" charset="0"/>
                <a:ea typeface="宋体" panose="02010600030101010101" pitchFamily="2" charset="-122"/>
              </a:rPr>
              <a:t>第</a:t>
            </a:r>
            <a:r>
              <a:rPr lang="en-US" altLang="zh-CN" sz="2400" b="1">
                <a:solidFill>
                  <a:srgbClr val="333333"/>
                </a:solidFill>
                <a:latin typeface="Arial" panose="020B0604020202020204" pitchFamily="34" charset="0"/>
                <a:ea typeface="宋体" panose="02010600030101010101" pitchFamily="2" charset="-122"/>
              </a:rPr>
              <a:t>33</a:t>
            </a:r>
            <a:r>
              <a:rPr lang="zh-CN" altLang="en-US" sz="2400" b="1" dirty="0">
                <a:solidFill>
                  <a:srgbClr val="333333"/>
                </a:solidFill>
                <a:latin typeface="Arial" panose="020B0604020202020204" pitchFamily="34" charset="0"/>
                <a:ea typeface="宋体" panose="02010600030101010101" pitchFamily="2" charset="-122"/>
              </a:rPr>
              <a:t>名卡内基麦隆，</a:t>
            </a:r>
            <a:r>
              <a:rPr lang="en-US" altLang="zh-CN" sz="2400" b="1" dirty="0">
                <a:solidFill>
                  <a:srgbClr val="333333"/>
                </a:solidFill>
                <a:latin typeface="Arial" panose="020B0604020202020204" pitchFamily="34" charset="0"/>
                <a:ea typeface="宋体" panose="02010600030101010101" pitchFamily="2" charset="-122"/>
              </a:rPr>
              <a:t>39</a:t>
            </a:r>
            <a:r>
              <a:rPr lang="zh-CN" altLang="en-US" sz="2400" b="1" dirty="0">
                <a:solidFill>
                  <a:srgbClr val="333333"/>
                </a:solidFill>
                <a:latin typeface="Arial" panose="020B0604020202020204" pitchFamily="34" charset="0"/>
                <a:ea typeface="宋体" panose="02010600030101010101" pitchFamily="2" charset="-122"/>
              </a:rPr>
              <a:t>名伯克利大学，</a:t>
            </a:r>
            <a:r>
              <a:rPr lang="en-US" altLang="zh-CN" sz="2400" b="1">
                <a:solidFill>
                  <a:srgbClr val="333333"/>
                </a:solidFill>
                <a:latin typeface="Arial" panose="020B0604020202020204" pitchFamily="34" charset="0"/>
                <a:ea typeface="宋体" panose="02010600030101010101" pitchFamily="2" charset="-122"/>
              </a:rPr>
              <a:t>40</a:t>
            </a:r>
            <a:r>
              <a:rPr lang="zh-CN" altLang="en-US" sz="2400" b="1" dirty="0">
                <a:solidFill>
                  <a:srgbClr val="333333"/>
                </a:solidFill>
                <a:latin typeface="Arial" panose="020B0604020202020204" pitchFamily="34" charset="0"/>
                <a:ea typeface="宋体" panose="02010600030101010101" pitchFamily="2" charset="-122"/>
              </a:rPr>
              <a:t>剑桥</a:t>
            </a:r>
            <a:r>
              <a:rPr lang="en-US" altLang="zh-CN" sz="2400" b="1">
                <a:solidFill>
                  <a:srgbClr val="333333"/>
                </a:solidFill>
                <a:latin typeface="Arial" panose="020B0604020202020204" pitchFamily="34" charset="0"/>
                <a:ea typeface="宋体" panose="02010600030101010101" pitchFamily="2" charset="-122"/>
              </a:rPr>
              <a:t>47</a:t>
            </a:r>
            <a:r>
              <a:rPr lang="zh-CN" altLang="en-US" sz="2400" b="1" dirty="0">
                <a:solidFill>
                  <a:srgbClr val="333333"/>
                </a:solidFill>
                <a:latin typeface="Arial" panose="020B0604020202020204" pitchFamily="34" charset="0"/>
                <a:ea typeface="宋体" panose="02010600030101010101" pitchFamily="2" charset="-122"/>
              </a:rPr>
              <a:t>牛津，新加坡国立第</a:t>
            </a:r>
            <a:r>
              <a:rPr lang="en-US" altLang="zh-CN" sz="2400" b="1">
                <a:solidFill>
                  <a:srgbClr val="333333"/>
                </a:solidFill>
                <a:latin typeface="Arial" panose="020B0604020202020204" pitchFamily="34" charset="0"/>
                <a:ea typeface="宋体" panose="02010600030101010101" pitchFamily="2" charset="-122"/>
              </a:rPr>
              <a:t>57</a:t>
            </a:r>
            <a:r>
              <a:rPr lang="zh-CN" altLang="en-US" sz="2400" b="1" dirty="0">
                <a:solidFill>
                  <a:srgbClr val="333333"/>
                </a:solidFill>
                <a:latin typeface="Arial" panose="020B0604020202020204" pitchFamily="34" charset="0"/>
                <a:ea typeface="宋体" panose="02010600030101010101" pitchFamily="2" charset="-122"/>
              </a:rPr>
              <a:t>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nchor="ctr" anchorCtr="0"/>
          <a:lstStyle/>
          <a:p>
            <a:r>
              <a:rPr lang="zh-CN" altLang="en-US"/>
              <a:t>被评为</a:t>
            </a:r>
            <a:r>
              <a:rPr lang="en-US" altLang="zh-CN"/>
              <a:t>2018</a:t>
            </a:r>
            <a:r>
              <a:rPr lang="zh-CN" altLang="en-US">
                <a:ea typeface="宋体" panose="02010600030101010101" pitchFamily="2" charset="-122"/>
              </a:rPr>
              <a:t>学校十大新闻</a:t>
            </a:r>
          </a:p>
        </p:txBody>
      </p:sp>
      <p:sp>
        <p:nvSpPr>
          <p:cNvPr id="46082" name="内容占位符 2"/>
          <p:cNvSpPr>
            <a:spLocks noGrp="1"/>
          </p:cNvSpPr>
          <p:nvPr>
            <p:ph idx="1"/>
          </p:nvPr>
        </p:nvSpPr>
        <p:spPr/>
        <p:txBody>
          <a:bodyPr anchor="t" anchorCtr="0"/>
          <a:lstStyle/>
          <a:p>
            <a:endParaRPr lang="zh-CN" altLang="en-US"/>
          </a:p>
        </p:txBody>
      </p:sp>
      <p:pic>
        <p:nvPicPr>
          <p:cNvPr id="46083" name="图片 3" descr="E~3I9AMRKSL1~_A~8S@)2_0"/>
          <p:cNvPicPr>
            <a:picLocks noChangeAspect="1"/>
          </p:cNvPicPr>
          <p:nvPr/>
        </p:nvPicPr>
        <p:blipFill>
          <a:blip r:embed="rId2"/>
          <a:stretch>
            <a:fillRect/>
          </a:stretch>
        </p:blipFill>
        <p:spPr>
          <a:xfrm>
            <a:off x="-100012" y="1106488"/>
            <a:ext cx="3865562" cy="3935412"/>
          </a:xfrm>
          <a:prstGeom prst="rect">
            <a:avLst/>
          </a:prstGeom>
          <a:noFill/>
          <a:ln w="9525">
            <a:noFill/>
          </a:ln>
        </p:spPr>
      </p:pic>
      <p:pic>
        <p:nvPicPr>
          <p:cNvPr id="46084" name="图片 4" descr="874ODXD($O0Q@8BM{GOPMD9"/>
          <p:cNvPicPr>
            <a:picLocks noChangeAspect="1"/>
          </p:cNvPicPr>
          <p:nvPr/>
        </p:nvPicPr>
        <p:blipFill>
          <a:blip r:embed="rId3"/>
          <a:stretch>
            <a:fillRect/>
          </a:stretch>
        </p:blipFill>
        <p:spPr>
          <a:xfrm>
            <a:off x="3765550" y="1289050"/>
            <a:ext cx="5148263" cy="5516563"/>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a:xfrm>
            <a:off x="457200" y="238125"/>
            <a:ext cx="8240713" cy="868363"/>
          </a:xfrm>
        </p:spPr>
        <p:txBody>
          <a:bodyPr anchor="ctr" anchorCtr="0"/>
          <a:lstStyle/>
          <a:p>
            <a:r>
              <a:rPr lang="zh-CN" altLang="zh-CN" sz="4000">
                <a:ea typeface="宋体" panose="02010600030101010101" pitchFamily="2" charset="-122"/>
              </a:rPr>
              <a:t>决战紫禁之巅 </a:t>
            </a:r>
            <a:r>
              <a:rPr lang="zh-CN" altLang="zh-CN" sz="3600">
                <a:ea typeface="宋体" panose="02010600030101010101" pitchFamily="2" charset="-122"/>
              </a:rPr>
              <a:t> 参加</a:t>
            </a:r>
            <a:r>
              <a:rPr lang="en-US" altLang="zh-CN" sz="3600">
                <a:ea typeface="宋体" panose="02010600030101010101" pitchFamily="2" charset="-122"/>
              </a:rPr>
              <a:t>2018</a:t>
            </a:r>
            <a:r>
              <a:rPr lang="zh-CN" altLang="en-US" sz="3600">
                <a:ea typeface="宋体" panose="02010600030101010101" pitchFamily="2" charset="-122"/>
              </a:rPr>
              <a:t>总决赛</a:t>
            </a:r>
          </a:p>
        </p:txBody>
      </p:sp>
      <p:sp>
        <p:nvSpPr>
          <p:cNvPr id="47106" name="内容占位符 2"/>
          <p:cNvSpPr>
            <a:spLocks noGrp="1"/>
          </p:cNvSpPr>
          <p:nvPr>
            <p:ph idx="1"/>
          </p:nvPr>
        </p:nvSpPr>
        <p:spPr/>
        <p:txBody>
          <a:bodyPr anchor="t" anchorCtr="0"/>
          <a:lstStyle/>
          <a:p>
            <a:r>
              <a:rPr lang="zh-CN" altLang="en-US">
                <a:ea typeface="宋体" panose="02010600030101010101" pitchFamily="2" charset="-122"/>
              </a:rPr>
              <a:t>1500每晚的五星级酒店，每天三顿豪华自助餐，五天全部免费吃住</a:t>
            </a:r>
          </a:p>
          <a:p>
            <a:r>
              <a:rPr lang="zh-CN" altLang="en-US">
                <a:ea typeface="宋体" panose="02010600030101010101" pitchFamily="2" charset="-122"/>
              </a:rPr>
              <a:t>电脑的屏保是定制的，显示自己学校校徽校名</a:t>
            </a:r>
          </a:p>
          <a:p>
            <a:r>
              <a:rPr lang="zh-CN" altLang="en-US">
                <a:ea typeface="宋体" panose="02010600030101010101" pitchFamily="2" charset="-122"/>
              </a:rPr>
              <a:t>见到了无数传奇人物，往年只能在网上瞻仰的大神们，现在就和我们一起吃饭乘车，甚至坐电梯时候无意间就碰到了世界冠军教练或队员</a:t>
            </a:r>
          </a:p>
        </p:txBody>
      </p:sp>
      <p:sp>
        <p:nvSpPr>
          <p:cNvPr id="47107" name="文本框 3"/>
          <p:cNvSpPr txBox="1"/>
          <p:nvPr/>
        </p:nvSpPr>
        <p:spPr>
          <a:xfrm>
            <a:off x="1803400" y="2019300"/>
            <a:ext cx="311150" cy="400050"/>
          </a:xfrm>
          <a:prstGeom prst="rect">
            <a:avLst/>
          </a:prstGeom>
          <a:noFill/>
          <a:ln w="9525">
            <a:noFill/>
          </a:ln>
        </p:spPr>
        <p:txBody>
          <a:bodyPr wrap="none" anchor="t" anchorCtr="0">
            <a:spAutoFit/>
          </a:bodyPr>
          <a:lstStyle/>
          <a:p>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p:cNvSpPr>
          <p:nvPr>
            <p:ph type="title"/>
          </p:nvPr>
        </p:nvSpPr>
        <p:spPr>
          <a:xfrm>
            <a:off x="457200" y="238125"/>
            <a:ext cx="8183563" cy="868363"/>
          </a:xfrm>
        </p:spPr>
        <p:txBody>
          <a:bodyPr anchor="ctr" anchorCtr="0"/>
          <a:lstStyle/>
          <a:p>
            <a:r>
              <a:rPr lang="zh-CN" altLang="en-US" sz="3600">
                <a:ea typeface="宋体" panose="02010600030101010101" pitchFamily="2" charset="-122"/>
              </a:rPr>
              <a:t>第一次入住喜来登五星酒店，喜不自胜</a:t>
            </a:r>
          </a:p>
        </p:txBody>
      </p:sp>
      <p:pic>
        <p:nvPicPr>
          <p:cNvPr id="48130" name="图片 10" descr="IMG_4882"/>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87325" y="1717675"/>
            <a:ext cx="4148138" cy="3111500"/>
          </a:xfrm>
        </p:spPr>
      </p:pic>
      <p:pic>
        <p:nvPicPr>
          <p:cNvPr id="48131" name="图片 18" descr="IMG_4872"/>
          <p:cNvPicPr>
            <a:picLocks noChangeAspect="1"/>
          </p:cNvPicPr>
          <p:nvPr/>
        </p:nvPicPr>
        <p:blipFill>
          <a:blip r:embed="rId3"/>
          <a:stretch>
            <a:fillRect/>
          </a:stretch>
        </p:blipFill>
        <p:spPr>
          <a:xfrm>
            <a:off x="4437063" y="1717675"/>
            <a:ext cx="4452937" cy="3341688"/>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74081"/>
          <p:cNvSpPr>
            <a:spLocks noGrp="1"/>
          </p:cNvSpPr>
          <p:nvPr>
            <p:ph type="title"/>
          </p:nvPr>
        </p:nvSpPr>
        <p:spPr/>
        <p:txBody>
          <a:bodyPr anchor="ctr" anchorCtr="0"/>
          <a:lstStyle/>
          <a:p>
            <a:r>
              <a:rPr lang="en-US" altLang="zh-CN" sz="3600" b="0">
                <a:solidFill>
                  <a:srgbClr val="FFFF66"/>
                </a:solidFill>
                <a:ea typeface="宋体" panose="02010600030101010101" pitchFamily="2" charset="-122"/>
              </a:rPr>
              <a:t>ACM/ICPC</a:t>
            </a:r>
            <a:r>
              <a:rPr lang="zh-CN" altLang="en-US" sz="3600" dirty="0">
                <a:ea typeface="宋体" panose="02010600030101010101" pitchFamily="2" charset="-122"/>
              </a:rPr>
              <a:t>历史</a:t>
            </a:r>
          </a:p>
        </p:txBody>
      </p:sp>
      <p:sp>
        <p:nvSpPr>
          <p:cNvPr id="17410" name="文本占位符 174082"/>
          <p:cNvSpPr>
            <a:spLocks noGrp="1"/>
          </p:cNvSpPr>
          <p:nvPr>
            <p:ph idx="4294967295"/>
          </p:nvPr>
        </p:nvSpPr>
        <p:spPr/>
        <p:txBody>
          <a:bodyPr anchor="t" anchorCtr="0"/>
          <a:lstStyle/>
          <a:p>
            <a:r>
              <a:rPr lang="zh-CN" altLang="x-none" sz="2800" b="1">
                <a:ea typeface="宋体" panose="02010600030101010101" pitchFamily="2" charset="-122"/>
              </a:rPr>
              <a:t>ACM国际大学生程序设计竞赛（简称ACM-ICPC）大赛起始于1970年，截止</a:t>
            </a:r>
            <a:r>
              <a:rPr lang="en-US" altLang="zh-CN" sz="2800" b="1">
                <a:ea typeface="宋体" panose="02010600030101010101" pitchFamily="2" charset="-122"/>
              </a:rPr>
              <a:t>2022</a:t>
            </a:r>
            <a:r>
              <a:rPr lang="zh-CN" altLang="en-US" sz="2800" b="1">
                <a:ea typeface="宋体" panose="02010600030101010101" pitchFamily="2" charset="-122"/>
              </a:rPr>
              <a:t>年已经</a:t>
            </a:r>
            <a:r>
              <a:rPr lang="zh-CN" altLang="x-none" sz="2800" b="1">
                <a:ea typeface="宋体" panose="02010600030101010101" pitchFamily="2" charset="-122"/>
              </a:rPr>
              <a:t>举办了</a:t>
            </a:r>
            <a:r>
              <a:rPr lang="en-US" sz="2800" b="1">
                <a:ea typeface="宋体" panose="02010600030101010101" pitchFamily="2" charset="-122"/>
              </a:rPr>
              <a:t>47</a:t>
            </a:r>
            <a:r>
              <a:rPr lang="zh-CN" altLang="x-none" sz="2800" b="1">
                <a:ea typeface="宋体" panose="02010600030101010101" pitchFamily="2" charset="-122"/>
              </a:rPr>
              <a:t>届，是当今国际计算机界历史悠久并得到全球公认的规模最大、水平最高的国际大学生程序设计竞赛，是广大编程精英大学生展示才华的舞台，是信息企业与世界顶尖计算机人才对话的最好机会</a:t>
            </a:r>
          </a:p>
          <a:p>
            <a:r>
              <a:rPr lang="en-US" altLang="zh-CN" sz="2800" b="1">
                <a:ea typeface="宋体" panose="02010600030101010101" pitchFamily="2" charset="-122"/>
              </a:rPr>
              <a:t>ACM</a:t>
            </a:r>
            <a:r>
              <a:rPr lang="zh-CN" altLang="zh-CN" sz="2800" b="1" dirty="0">
                <a:ea typeface="宋体" panose="02010600030101010101" pitchFamily="2" charset="-122"/>
              </a:rPr>
              <a:t>竞赛公认为大学生比赛中难度最大的比赛，</a:t>
            </a:r>
            <a:r>
              <a:rPr lang="zh-CN" altLang="x-none" sz="2800" b="1">
                <a:ea typeface="宋体" panose="02010600030101010101" pitchFamily="2" charset="-122"/>
              </a:rPr>
              <a:t>被誉为计算机界的奥林匹克竞赛,也被称为</a:t>
            </a:r>
            <a:r>
              <a:rPr lang="en-US" altLang="zh-CN" sz="2800" b="1">
                <a:ea typeface="宋体" panose="02010600030101010101" pitchFamily="2" charset="-122"/>
              </a:rPr>
              <a:t>“</a:t>
            </a:r>
            <a:r>
              <a:rPr lang="zh-CN" altLang="x-none" sz="2800" b="1">
                <a:ea typeface="宋体" panose="02010600030101010101" pitchFamily="2" charset="-122"/>
              </a:rPr>
              <a:t>世界上最聪明人的比赛</a:t>
            </a:r>
            <a:r>
              <a:rPr lang="en-US" altLang="zh-CN" sz="2800" b="1">
                <a:ea typeface="宋体" panose="02010600030101010101" pitchFamily="2" charset="-122"/>
              </a:rPr>
              <a:t>”</a:t>
            </a:r>
            <a:r>
              <a:rPr lang="zh-CN" altLang="x-none" sz="2800" b="1">
                <a:ea typeface="宋体" panose="02010600030101010101" pitchFamily="2" charset="-122"/>
              </a:rPr>
              <a:t>，天才的游戏。 </a:t>
            </a:r>
            <a:r>
              <a:rPr lang="zh-CN" altLang="en-US" sz="2800" b="1" dirty="0">
                <a:ea typeface="宋体" panose="02010600030101010101" pitchFamily="2" charset="-122"/>
              </a:rPr>
              <a:t> </a:t>
            </a:r>
          </a:p>
          <a:p>
            <a:endParaRPr lang="zh-CN" altLang="zh-CN" sz="2800" b="1" dirty="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a:xfrm>
            <a:off x="457200" y="238125"/>
            <a:ext cx="7956550" cy="868363"/>
          </a:xfrm>
        </p:spPr>
        <p:txBody>
          <a:bodyPr anchor="ctr" anchorCtr="0"/>
          <a:lstStyle/>
          <a:p>
            <a:r>
              <a:rPr lang="zh-CN" altLang="en-US" sz="3200">
                <a:ea typeface="宋体" panose="02010600030101010101" pitchFamily="2" charset="-122"/>
              </a:rPr>
              <a:t>欢迎晚宴。餐厅很豪华，但是自助餐很难吃</a:t>
            </a:r>
          </a:p>
        </p:txBody>
      </p:sp>
      <p:pic>
        <p:nvPicPr>
          <p:cNvPr id="49154" name="图片 12" descr="IMG_4889"/>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8288" y="1200150"/>
            <a:ext cx="5487987" cy="411480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p:txBody>
          <a:bodyPr anchor="ctr" anchorCtr="0"/>
          <a:lstStyle/>
          <a:p>
            <a:r>
              <a:rPr lang="zh-CN" altLang="en-US">
                <a:ea typeface="宋体" panose="02010600030101010101" pitchFamily="2" charset="-122"/>
              </a:rPr>
              <a:t>热身赛</a:t>
            </a:r>
          </a:p>
        </p:txBody>
      </p:sp>
      <p:pic>
        <p:nvPicPr>
          <p:cNvPr id="50178" name="图片 22" descr="OSCQ8036 - 副本"/>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14325" y="1644650"/>
            <a:ext cx="4303713" cy="3227388"/>
          </a:xfrm>
        </p:spPr>
      </p:pic>
      <p:pic>
        <p:nvPicPr>
          <p:cNvPr id="50179" name="图片 21" descr="IMG_49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6938" y="1644650"/>
            <a:ext cx="3884612" cy="2913063"/>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p:cNvSpPr>
          <p:nvPr>
            <p:ph type="title"/>
          </p:nvPr>
        </p:nvSpPr>
        <p:spPr/>
        <p:txBody>
          <a:bodyPr anchor="ctr" anchorCtr="0"/>
          <a:lstStyle/>
          <a:p>
            <a:r>
              <a:rPr lang="zh-CN" altLang="en-US">
                <a:ea typeface="宋体" panose="02010600030101010101" pitchFamily="2" charset="-122"/>
              </a:rPr>
              <a:t>和大神们合影</a:t>
            </a:r>
          </a:p>
        </p:txBody>
      </p:sp>
      <p:sp>
        <p:nvSpPr>
          <p:cNvPr id="51202" name="文本框 3"/>
          <p:cNvSpPr txBox="1"/>
          <p:nvPr/>
        </p:nvSpPr>
        <p:spPr>
          <a:xfrm>
            <a:off x="457200" y="5235575"/>
            <a:ext cx="8088313" cy="398780"/>
          </a:xfrm>
          <a:prstGeom prst="rect">
            <a:avLst/>
          </a:prstGeom>
          <a:noFill/>
          <a:ln w="9525">
            <a:noFill/>
          </a:ln>
        </p:spPr>
        <p:txBody>
          <a:bodyPr anchor="t" anchorCtr="0">
            <a:spAutoFit/>
          </a:bodyPr>
          <a:lstStyle/>
          <a:p>
            <a:r>
              <a:rPr lang="zh-CN" altLang="en-US" b="1">
                <a:solidFill>
                  <a:srgbClr val="333333"/>
                </a:solidFill>
                <a:latin typeface="Arial" panose="020B0604020202020204" pitchFamily="34" charset="0"/>
                <a:ea typeface="宋体" panose="02010600030101010101" pitchFamily="2" charset="-122"/>
              </a:rPr>
              <a:t>和浙大世界冠军watashi巫泽俊合影       和</a:t>
            </a:r>
            <a:r>
              <a:rPr lang="en-US" altLang="zh-CN" b="1">
                <a:solidFill>
                  <a:srgbClr val="333333"/>
                </a:solidFill>
                <a:latin typeface="Arial" panose="020B0604020202020204" pitchFamily="34" charset="0"/>
                <a:ea typeface="宋体" panose="02010600030101010101" pitchFamily="2" charset="-122"/>
              </a:rPr>
              <a:t>ICPC</a:t>
            </a:r>
            <a:r>
              <a:rPr lang="zh-CN" altLang="en-US" b="1">
                <a:solidFill>
                  <a:srgbClr val="333333"/>
                </a:solidFill>
                <a:latin typeface="Arial" panose="020B0604020202020204" pitchFamily="34" charset="0"/>
                <a:ea typeface="宋体" panose="02010600030101010101" pitchFamily="2" charset="-122"/>
              </a:rPr>
              <a:t>主席</a:t>
            </a:r>
            <a:r>
              <a:rPr lang="en-US" altLang="zh-CN" b="1">
                <a:solidFill>
                  <a:srgbClr val="333333"/>
                </a:solidFill>
                <a:latin typeface="Arial" panose="020B0604020202020204" pitchFamily="34" charset="0"/>
                <a:ea typeface="宋体" panose="02010600030101010101" pitchFamily="2" charset="-122"/>
              </a:rPr>
              <a:t>Porch</a:t>
            </a:r>
            <a:r>
              <a:rPr lang="zh-CN" altLang="en-US" b="1">
                <a:solidFill>
                  <a:srgbClr val="333333"/>
                </a:solidFill>
                <a:latin typeface="Arial" panose="020B0604020202020204" pitchFamily="34" charset="0"/>
                <a:ea typeface="宋体" panose="02010600030101010101" pitchFamily="2" charset="-122"/>
              </a:rPr>
              <a:t>先生合影</a:t>
            </a:r>
          </a:p>
        </p:txBody>
      </p:sp>
      <p:pic>
        <p:nvPicPr>
          <p:cNvPr id="51204" name="图片 1" descr="和世界冠军watashi巫泽俊合影"/>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315" y="1124585"/>
            <a:ext cx="4667885" cy="3501390"/>
          </a:xfrm>
          <a:prstGeom prst="rect">
            <a:avLst/>
          </a:prstGeom>
          <a:noFill/>
          <a:ln w="9525">
            <a:noFill/>
          </a:ln>
        </p:spPr>
      </p:pic>
      <p:pic>
        <p:nvPicPr>
          <p:cNvPr id="51203" name="图片 -2147482603" descr="41521027132_a5389405dc_b"/>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3665" y="1628775"/>
            <a:ext cx="5214620" cy="348234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anchor="ctr" anchorCtr="0"/>
          <a:lstStyle/>
          <a:p>
            <a:r>
              <a:rPr lang="en-US" altLang="zh-CN"/>
              <a:t>Watashi,</a:t>
            </a:r>
            <a:r>
              <a:rPr lang="zh-CN" altLang="en-US">
                <a:ea typeface="宋体" panose="02010600030101010101" pitchFamily="2" charset="-122"/>
              </a:rPr>
              <a:t>巫泽俊 </a:t>
            </a:r>
            <a:endParaRPr lang="zh-CN" altLang="en-US"/>
          </a:p>
        </p:txBody>
      </p:sp>
      <p:sp>
        <p:nvSpPr>
          <p:cNvPr id="52226" name="内容占位符 2"/>
          <p:cNvSpPr>
            <a:spLocks noGrp="1"/>
          </p:cNvSpPr>
          <p:nvPr>
            <p:ph idx="1"/>
          </p:nvPr>
        </p:nvSpPr>
        <p:spPr>
          <a:xfrm>
            <a:off x="0" y="1106488"/>
            <a:ext cx="8229600" cy="4733925"/>
          </a:xfrm>
        </p:spPr>
        <p:txBody>
          <a:bodyPr anchor="t" anchorCtr="0"/>
          <a:lstStyle/>
          <a:p>
            <a:pPr rtl="0"/>
            <a:r>
              <a:rPr lang="zh-CN" altLang="en-US" sz="2800">
                <a:ea typeface="宋体" panose="02010600030101010101" pitchFamily="2" charset="-122"/>
              </a:rPr>
              <a:t>一代传奇</a:t>
            </a:r>
          </a:p>
          <a:p>
            <a:pPr rtl="0"/>
            <a:endParaRPr lang="en-US" altLang="zh-CN" sz="2400">
              <a:ea typeface="宋体" panose="02010600030101010101" pitchFamily="2" charset="-122"/>
            </a:endParaRPr>
          </a:p>
          <a:p>
            <a:pPr rtl="0"/>
            <a:r>
              <a:rPr lang="en-US" altLang="zh-CN" sz="2400">
                <a:ea typeface="宋体" panose="02010600030101010101" pitchFamily="2" charset="-122"/>
              </a:rPr>
              <a:t>2011</a:t>
            </a:r>
            <a:r>
              <a:rPr lang="zh-CN" altLang="en-US" sz="2400">
                <a:ea typeface="宋体" panose="02010600030101010101" pitchFamily="2" charset="-122"/>
              </a:rPr>
              <a:t>年代表浙江大学获得</a:t>
            </a:r>
            <a:r>
              <a:rPr lang="zh-CN" altLang="en-US" sz="2800" b="1">
                <a:solidFill>
                  <a:srgbClr val="FF0000"/>
                </a:solidFill>
                <a:ea typeface="宋体" panose="02010600030101010101" pitchFamily="2" charset="-122"/>
              </a:rPr>
              <a:t>第</a:t>
            </a:r>
            <a:r>
              <a:rPr lang="en-US" altLang="zh-CN" sz="2800" b="1">
                <a:solidFill>
                  <a:srgbClr val="FF0000"/>
                </a:solidFill>
                <a:ea typeface="宋体" panose="02010600030101010101" pitchFamily="2" charset="-122"/>
              </a:rPr>
              <a:t>35</a:t>
            </a:r>
            <a:r>
              <a:rPr lang="zh-CN" altLang="en-US" sz="2800" b="1">
                <a:solidFill>
                  <a:srgbClr val="FF0000"/>
                </a:solidFill>
                <a:ea typeface="宋体" panose="02010600030101010101" pitchFamily="2" charset="-122"/>
              </a:rPr>
              <a:t>届</a:t>
            </a:r>
          </a:p>
          <a:p>
            <a:pPr marL="0" indent="0" rtl="0">
              <a:buNone/>
            </a:pPr>
            <a:r>
              <a:rPr lang="en-US" altLang="zh-CN" sz="2800" b="1">
                <a:solidFill>
                  <a:srgbClr val="FF0000"/>
                </a:solidFill>
                <a:ea typeface="宋体" panose="02010600030101010101" pitchFamily="2" charset="-122"/>
              </a:rPr>
              <a:t>    </a:t>
            </a:r>
            <a:r>
              <a:rPr lang="zh-CN" altLang="en-US" sz="2800" b="1">
                <a:solidFill>
                  <a:srgbClr val="FF0000"/>
                </a:solidFill>
                <a:ea typeface="宋体" panose="02010600030101010101" pitchFamily="2" charset="-122"/>
              </a:rPr>
              <a:t>ACM-ICPC 世界冠军</a:t>
            </a:r>
          </a:p>
          <a:p>
            <a:pPr rtl="0"/>
            <a:r>
              <a:rPr lang="en-US" altLang="zh-CN" sz="2400"/>
              <a:t>Watashi</a:t>
            </a:r>
            <a:r>
              <a:rPr lang="zh-CN" altLang="en-US" sz="2400">
                <a:ea typeface="宋体" panose="02010600030101010101" pitchFamily="2" charset="-122"/>
              </a:rPr>
              <a:t>是零基础，大一才开始学</a:t>
            </a:r>
            <a:r>
              <a:rPr lang="en-US" altLang="zh-CN" sz="2400">
                <a:ea typeface="宋体" panose="02010600030101010101" pitchFamily="2" charset="-122"/>
              </a:rPr>
              <a:t>C</a:t>
            </a:r>
            <a:r>
              <a:rPr lang="zh-CN" altLang="en-US" sz="2400">
                <a:ea typeface="宋体" panose="02010600030101010101" pitchFamily="2" charset="-122"/>
              </a:rPr>
              <a:t>语言</a:t>
            </a:r>
          </a:p>
          <a:p>
            <a:pPr rtl="0"/>
            <a:r>
              <a:rPr lang="zh-CN" altLang="en-US" sz="2400">
                <a:ea typeface="宋体" panose="02010600030101010101" pitchFamily="2" charset="-122"/>
              </a:rPr>
              <a:t>队友数学系莫璐怡同学是个女生，这是第一次有女生获得全球总冠军（莫同学现在是小马智行副总裁）</a:t>
            </a:r>
          </a:p>
          <a:p>
            <a:pPr rtl="0"/>
            <a:r>
              <a:rPr lang="zh-CN" altLang="en-US" sz="2400">
                <a:ea typeface="宋体" panose="02010600030101010101" pitchFamily="2" charset="-122"/>
              </a:rPr>
              <a:t>巫泽俊</a:t>
            </a:r>
            <a:r>
              <a:rPr lang="en-US" altLang="zh-CN" sz="2400">
                <a:ea typeface="宋体" panose="02010600030101010101" pitchFamily="2" charset="-122"/>
              </a:rPr>
              <a:t>2009</a:t>
            </a:r>
            <a:r>
              <a:rPr lang="zh-CN" altLang="en-US" sz="2400">
                <a:ea typeface="宋体" panose="02010600030101010101" pitchFamily="2" charset="-122"/>
              </a:rPr>
              <a:t>年第一次参加</a:t>
            </a:r>
            <a:r>
              <a:rPr lang="en-US" altLang="zh-CN" sz="2400">
                <a:ea typeface="宋体" panose="02010600030101010101" pitchFamily="2" charset="-122"/>
              </a:rPr>
              <a:t>Final</a:t>
            </a:r>
            <a:r>
              <a:rPr lang="zh-CN" altLang="en-US" sz="2400">
                <a:ea typeface="宋体" panose="02010600030101010101" pitchFamily="2" charset="-122"/>
              </a:rPr>
              <a:t>就以第六名成绩获得银奖。他觉得自己积累不够不如</a:t>
            </a:r>
            <a:r>
              <a:rPr lang="en-US" altLang="zh-CN" sz="2400">
                <a:ea typeface="宋体" panose="02010600030101010101" pitchFamily="2" charset="-122"/>
              </a:rPr>
              <a:t>OI</a:t>
            </a:r>
            <a:r>
              <a:rPr lang="zh-CN" altLang="en-US" sz="2400">
                <a:ea typeface="宋体" panose="02010600030101010101" pitchFamily="2" charset="-122"/>
              </a:rPr>
              <a:t>生，就又练了</a:t>
            </a:r>
            <a:r>
              <a:rPr lang="en-US" altLang="zh-CN" sz="2400">
                <a:ea typeface="宋体" panose="02010600030101010101" pitchFamily="2" charset="-122"/>
              </a:rPr>
              <a:t>2</a:t>
            </a:r>
            <a:r>
              <a:rPr lang="zh-CN" altLang="en-US" sz="2400">
                <a:ea typeface="宋体" panose="02010600030101010101" pitchFamily="2" charset="-122"/>
              </a:rPr>
              <a:t>年，</a:t>
            </a:r>
            <a:r>
              <a:rPr lang="en-US" altLang="zh-CN" sz="2400">
                <a:ea typeface="宋体" panose="02010600030101010101" pitchFamily="2" charset="-122"/>
              </a:rPr>
              <a:t>2011</a:t>
            </a:r>
            <a:r>
              <a:rPr lang="zh-CN" altLang="en-US" sz="2400">
                <a:ea typeface="宋体" panose="02010600030101010101" pitchFamily="2" charset="-122"/>
              </a:rPr>
              <a:t>年再次参赛并获得世界冠军。</a:t>
            </a:r>
          </a:p>
          <a:p>
            <a:pPr rtl="0"/>
            <a:r>
              <a:rPr lang="zh-CN" altLang="en-US" sz="2400">
                <a:ea typeface="宋体" panose="02010600030101010101" pitchFamily="2" charset="-122"/>
              </a:rPr>
              <a:t> 天道酬勤。</a:t>
            </a:r>
            <a:r>
              <a:rPr lang="en-US" altLang="zh-CN" sz="2400">
                <a:ea typeface="宋体" panose="02010600030101010101" pitchFamily="2" charset="-122"/>
              </a:rPr>
              <a:t>Watashi</a:t>
            </a:r>
            <a:r>
              <a:rPr lang="zh-CN" altLang="en-US" sz="2400">
                <a:ea typeface="宋体" panose="02010600030101010101" pitchFamily="2" charset="-122"/>
              </a:rPr>
              <a:t>耐得住寂寞，经得起诱惑。</a:t>
            </a:r>
          </a:p>
        </p:txBody>
      </p:sp>
      <p:pic>
        <p:nvPicPr>
          <p:cNvPr id="52227" name="图片 3" descr="171543476608425"/>
          <p:cNvPicPr>
            <a:picLocks noChangeAspect="1"/>
          </p:cNvPicPr>
          <p:nvPr/>
        </p:nvPicPr>
        <p:blipFill>
          <a:blip r:embed="rId2"/>
          <a:stretch>
            <a:fillRect/>
          </a:stretch>
        </p:blipFill>
        <p:spPr>
          <a:xfrm>
            <a:off x="4931728" y="260350"/>
            <a:ext cx="4113212" cy="274002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p:txBody>
          <a:bodyPr anchor="ctr" anchorCtr="0"/>
          <a:lstStyle/>
          <a:p>
            <a:endParaRPr lang="zh-CN" altLang="en-US" dirty="0">
              <a:ea typeface="宋体" panose="02010600030101010101" pitchFamily="2" charset="-122"/>
            </a:endParaRPr>
          </a:p>
        </p:txBody>
      </p:sp>
      <p:pic>
        <p:nvPicPr>
          <p:cNvPr id="53250" name="图片 28" descr="IMG_501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61950" y="133350"/>
            <a:ext cx="4054475" cy="3040063"/>
          </a:xfrm>
        </p:spPr>
      </p:pic>
      <p:pic>
        <p:nvPicPr>
          <p:cNvPr id="53251" name="图片 29" descr="IMG_50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950" y="3173413"/>
            <a:ext cx="3865563" cy="2898775"/>
          </a:xfrm>
          <a:prstGeom prst="rect">
            <a:avLst/>
          </a:prstGeom>
          <a:noFill/>
          <a:ln w="9525">
            <a:noFill/>
          </a:ln>
        </p:spPr>
      </p:pic>
      <p:pic>
        <p:nvPicPr>
          <p:cNvPr id="53252" name="图片 32" descr="IMG_500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29125" y="131763"/>
            <a:ext cx="3024188" cy="4032250"/>
          </a:xfrm>
          <a:prstGeom prst="rect">
            <a:avLst/>
          </a:prstGeom>
          <a:noFill/>
          <a:ln w="9525">
            <a:noFill/>
          </a:ln>
        </p:spPr>
      </p:pic>
      <p:pic>
        <p:nvPicPr>
          <p:cNvPr id="53253" name="图片 33" descr="QKGF85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16425" y="3395663"/>
            <a:ext cx="4224338" cy="316865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p:txBody>
          <a:bodyPr anchor="ctr" anchorCtr="0"/>
          <a:lstStyle/>
          <a:p>
            <a:r>
              <a:rPr lang="zh-CN" altLang="en-US">
                <a:ea typeface="宋体" panose="02010600030101010101" pitchFamily="2" charset="-122"/>
              </a:rPr>
              <a:t>决战紫禁之巅   入场式</a:t>
            </a:r>
          </a:p>
        </p:txBody>
      </p:sp>
      <p:pic>
        <p:nvPicPr>
          <p:cNvPr id="54274" name="图片 27" descr="IMG_5041"/>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73138" y="1233488"/>
            <a:ext cx="3549650" cy="4733925"/>
          </a:xfrm>
        </p:spPr>
      </p:pic>
      <p:pic>
        <p:nvPicPr>
          <p:cNvPr id="54275" name="图片 25" descr="IMG_50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2350" y="1233488"/>
            <a:ext cx="3344863" cy="4462462"/>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p:nvPr>
        </p:nvSpPr>
        <p:spPr/>
        <p:txBody>
          <a:bodyPr anchor="ctr" anchorCtr="0"/>
          <a:lstStyle/>
          <a:p>
            <a:r>
              <a:rPr lang="zh-CN" altLang="en-US">
                <a:ea typeface="宋体" panose="02010600030101010101" pitchFamily="2" charset="-122"/>
              </a:rPr>
              <a:t>总决赛现场</a:t>
            </a:r>
          </a:p>
        </p:txBody>
      </p:sp>
      <p:pic>
        <p:nvPicPr>
          <p:cNvPr id="55298" name="图片 24" descr="27687673958_a13a157941_o"/>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9375" y="969963"/>
            <a:ext cx="5032375" cy="3408362"/>
          </a:xfrm>
        </p:spPr>
      </p:pic>
      <p:pic>
        <p:nvPicPr>
          <p:cNvPr id="55299" name="图片 23" descr="IMG_41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2938" y="3282950"/>
            <a:ext cx="4884737" cy="3255963"/>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a:xfrm>
            <a:off x="457200" y="238125"/>
            <a:ext cx="7913688" cy="868363"/>
          </a:xfrm>
        </p:spPr>
        <p:txBody>
          <a:bodyPr anchor="ctr" anchorCtr="0"/>
          <a:lstStyle/>
          <a:p>
            <a:r>
              <a:rPr lang="zh-CN" altLang="en-US" sz="2800">
                <a:ea typeface="宋体" panose="02010600030101010101" pitchFamily="2" charset="-122"/>
              </a:rPr>
              <a:t>比赛高潮出现在第</a:t>
            </a:r>
            <a:r>
              <a:rPr lang="en-US" altLang="zh-CN" sz="2800">
                <a:ea typeface="宋体" panose="02010600030101010101" pitchFamily="2" charset="-122"/>
              </a:rPr>
              <a:t>83</a:t>
            </a:r>
            <a:r>
              <a:rPr lang="zh-CN" altLang="en-US" sz="2800">
                <a:ea typeface="宋体" panose="02010600030101010101" pitchFamily="2" charset="-122"/>
              </a:rPr>
              <a:t>分钟，穷游队打到奖牌区</a:t>
            </a:r>
          </a:p>
        </p:txBody>
      </p:sp>
      <p:pic>
        <p:nvPicPr>
          <p:cNvPr id="56323" name="图片 65" descr="第83分钟做出3题排名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0110" y="917575"/>
            <a:ext cx="3335655" cy="5940425"/>
          </a:xfrm>
          <a:prstGeom prst="rect">
            <a:avLst/>
          </a:prstGeom>
          <a:noFill/>
          <a:ln w="9525">
            <a:noFill/>
          </a:ln>
        </p:spPr>
      </p:pic>
      <p:sp>
        <p:nvSpPr>
          <p:cNvPr id="2" name="内容占位符 1"/>
          <p:cNvSpPr>
            <a:spLocks noGrp="1"/>
          </p:cNvSpPr>
          <p:nvPr>
            <p:ph idx="1"/>
          </p:nvPr>
        </p:nvSpPr>
        <p:spPr>
          <a:xfrm>
            <a:off x="-900747" y="2493010"/>
            <a:ext cx="8229600" cy="4733925"/>
          </a:xfrm>
        </p:spPr>
        <p:txBody>
          <a:bodyPr/>
          <a:lstStyle/>
          <a:p>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38125"/>
            <a:ext cx="7105650" cy="868680"/>
          </a:xfrm>
        </p:spPr>
        <p:txBody>
          <a:bodyPr/>
          <a:lstStyle/>
          <a:p>
            <a:r>
              <a:rPr lang="en-US" altLang="zh-CN"/>
              <a:t>GDUT</a:t>
            </a:r>
            <a:r>
              <a:rPr lang="zh-CN" altLang="en-US">
                <a:ea typeface="宋体" panose="02010600030101010101" pitchFamily="2" charset="-122"/>
              </a:rPr>
              <a:t>在全球现场直播出镜</a:t>
            </a:r>
          </a:p>
        </p:txBody>
      </p:sp>
      <p:pic>
        <p:nvPicPr>
          <p:cNvPr id="4" name="穷游队冲到第12名，现场转播视频">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4513" y="1500188"/>
            <a:ext cx="8077200" cy="45593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p:cNvSpPr>
          <p:nvPr>
            <p:ph type="title"/>
          </p:nvPr>
        </p:nvSpPr>
        <p:spPr/>
        <p:txBody>
          <a:bodyPr anchor="ctr" anchorCtr="0"/>
          <a:lstStyle/>
          <a:p>
            <a:endParaRPr lang="zh-CN" altLang="en-US" dirty="0">
              <a:ea typeface="宋体" panose="02010600030101010101" pitchFamily="2" charset="-122"/>
            </a:endParaRPr>
          </a:p>
        </p:txBody>
      </p:sp>
      <p:pic>
        <p:nvPicPr>
          <p:cNvPr id="57346" name="图片 57" descr="IMG_5094"/>
          <p:cNvPicPr>
            <a:picLocks noGrp="1" noChangeAspect="1"/>
          </p:cNvPicPr>
          <p:nvPr>
            <p:ph idx="1"/>
          </p:nvPr>
        </p:nvPicPr>
        <p:blipFill>
          <a:blip r:embed="rId2"/>
          <a:stretch>
            <a:fillRect/>
          </a:stretch>
        </p:blipFill>
        <p:spPr>
          <a:xfrm>
            <a:off x="171450" y="238125"/>
            <a:ext cx="8277225" cy="4652963"/>
          </a:xfrm>
        </p:spPr>
      </p:pic>
      <p:sp>
        <p:nvSpPr>
          <p:cNvPr id="57347" name="文本框 3"/>
          <p:cNvSpPr txBox="1"/>
          <p:nvPr/>
        </p:nvSpPr>
        <p:spPr>
          <a:xfrm>
            <a:off x="557213" y="5010150"/>
            <a:ext cx="7348537" cy="1014413"/>
          </a:xfrm>
          <a:prstGeom prst="rect">
            <a:avLst/>
          </a:prstGeom>
          <a:noFill/>
          <a:ln w="9525">
            <a:noFill/>
          </a:ln>
        </p:spPr>
        <p:txBody>
          <a:bodyPr anchor="t" anchorCtr="0">
            <a:spAutoFit/>
          </a:bodyPr>
          <a:lstStyle/>
          <a:p>
            <a:r>
              <a:rPr lang="zh-CN" altLang="en-US" b="1">
                <a:solidFill>
                  <a:srgbClr val="333333"/>
                </a:solidFill>
                <a:latin typeface="Arial" panose="020B0604020202020204" pitchFamily="34" charset="0"/>
                <a:ea typeface="宋体" panose="02010600030101010101" pitchFamily="2" charset="-122"/>
              </a:rPr>
              <a:t>铭锴队冲到第12名位置时首尔队做出5题暂时领先，直播解说员介绍首尔队时也切出我们队画面，说这个很少在总决赛见到队伍表现不错哦</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215041"/>
          <p:cNvSpPr>
            <a:spLocks noGrp="1"/>
          </p:cNvSpPr>
          <p:nvPr>
            <p:ph type="title"/>
          </p:nvPr>
        </p:nvSpPr>
        <p:spPr/>
        <p:txBody>
          <a:bodyPr anchor="ctr" anchorCtr="0"/>
          <a:lstStyle/>
          <a:p>
            <a:r>
              <a:rPr lang="en-US" altLang="zh-CN" sz="3600" b="0">
                <a:solidFill>
                  <a:srgbClr val="FFFF66"/>
                </a:solidFill>
                <a:ea typeface="宋体" panose="02010600030101010101" pitchFamily="2" charset="-122"/>
              </a:rPr>
              <a:t>ACM/ICPC</a:t>
            </a:r>
            <a:r>
              <a:rPr lang="zh-CN" altLang="en-US" sz="3600" dirty="0">
                <a:ea typeface="宋体" panose="02010600030101010101" pitchFamily="2" charset="-122"/>
              </a:rPr>
              <a:t>历史</a:t>
            </a:r>
          </a:p>
        </p:txBody>
      </p:sp>
      <p:sp>
        <p:nvSpPr>
          <p:cNvPr id="18434" name="文本占位符 215042"/>
          <p:cNvSpPr>
            <a:spLocks noGrp="1"/>
          </p:cNvSpPr>
          <p:nvPr>
            <p:ph idx="4294967295"/>
          </p:nvPr>
        </p:nvSpPr>
        <p:spPr>
          <a:xfrm>
            <a:off x="360363" y="1106488"/>
            <a:ext cx="8229600" cy="4733925"/>
          </a:xfrm>
        </p:spPr>
        <p:txBody>
          <a:bodyPr anchor="t" anchorCtr="0"/>
          <a:lstStyle/>
          <a:p>
            <a:r>
              <a:rPr lang="zh-CN" altLang="en-US" sz="2800" b="1" dirty="0">
                <a:ea typeface="宋体" panose="02010600030101010101" pitchFamily="2" charset="-122"/>
              </a:rPr>
              <a:t>作为一种全新的发现和培养计算机科学顶尖学生的方式，竞赛很快得到美国和加拿大各大学的积极响应。</a:t>
            </a:r>
            <a:r>
              <a:rPr lang="en-US" altLang="zh-CN" sz="2800" b="1">
                <a:ea typeface="宋体" panose="02010600030101010101" pitchFamily="2" charset="-122"/>
              </a:rPr>
              <a:t>1977</a:t>
            </a:r>
            <a:r>
              <a:rPr lang="zh-CN" altLang="en-US" sz="2800" b="1" dirty="0">
                <a:ea typeface="宋体" panose="02010600030101010101" pitchFamily="2" charset="-122"/>
              </a:rPr>
              <a:t>年，在</a:t>
            </a:r>
            <a:r>
              <a:rPr lang="en-US" altLang="zh-CN" sz="2800" b="1">
                <a:ea typeface="宋体" panose="02010600030101010101" pitchFamily="2" charset="-122"/>
              </a:rPr>
              <a:t>ACM</a:t>
            </a:r>
            <a:r>
              <a:rPr lang="zh-CN" altLang="en-US" sz="2800" b="1" dirty="0">
                <a:ea typeface="宋体" panose="02010600030101010101" pitchFamily="2" charset="-122"/>
              </a:rPr>
              <a:t>计算机科学会议期间举办了首次总决赛，并演变成为目前的一年一届的多国参与的国际性比赛。</a:t>
            </a:r>
          </a:p>
          <a:p>
            <a:r>
              <a:rPr lang="zh-CN" altLang="en-US" sz="2800" b="1" dirty="0">
                <a:ea typeface="宋体" panose="02010600030101010101" pitchFamily="2" charset="-122"/>
              </a:rPr>
              <a:t>最初几届比赛的参赛队伍主要来自美国和加拿大，后来逐渐发展成为一项世界范围内的竞赛。特别是自</a:t>
            </a:r>
            <a:r>
              <a:rPr lang="en-US" altLang="zh-CN" sz="2800" b="1">
                <a:ea typeface="宋体" panose="02010600030101010101" pitchFamily="2" charset="-122"/>
              </a:rPr>
              <a:t>1997</a:t>
            </a:r>
            <a:r>
              <a:rPr lang="zh-CN" altLang="en-US" sz="2800" b="1" dirty="0">
                <a:ea typeface="宋体" panose="02010600030101010101" pitchFamily="2" charset="-122"/>
              </a:rPr>
              <a:t>年</a:t>
            </a:r>
            <a:r>
              <a:rPr lang="en-US" altLang="zh-CN" sz="2800" b="1">
                <a:ea typeface="宋体" panose="02010600030101010101" pitchFamily="2" charset="-122"/>
              </a:rPr>
              <a:t>IBM</a:t>
            </a:r>
            <a:r>
              <a:rPr lang="zh-CN" altLang="en-US" sz="2800" b="1" dirty="0">
                <a:ea typeface="宋体" panose="02010600030101010101" pitchFamily="2" charset="-122"/>
              </a:rPr>
              <a:t>开始赞助赛事之后，赛事规模增长迅速。</a:t>
            </a:r>
          </a:p>
          <a:p>
            <a:r>
              <a:rPr lang="en-US" altLang="zh-CN" sz="2800" b="1">
                <a:ea typeface="宋体" panose="02010600030101010101" pitchFamily="2" charset="-122"/>
              </a:rPr>
              <a:t>1997</a:t>
            </a:r>
            <a:r>
              <a:rPr lang="zh-CN" altLang="en-US" sz="2800" b="1" dirty="0">
                <a:ea typeface="宋体" panose="02010600030101010101" pitchFamily="2" charset="-122"/>
              </a:rPr>
              <a:t>年，总共有来自</a:t>
            </a:r>
            <a:r>
              <a:rPr lang="en-US" altLang="zh-CN" sz="2800" b="1">
                <a:ea typeface="宋体" panose="02010600030101010101" pitchFamily="2" charset="-122"/>
              </a:rPr>
              <a:t>560</a:t>
            </a:r>
            <a:r>
              <a:rPr lang="zh-CN" altLang="en-US" sz="2800" b="1" dirty="0">
                <a:ea typeface="宋体" panose="02010600030101010101" pitchFamily="2" charset="-122"/>
              </a:rPr>
              <a:t>所大学的</a:t>
            </a:r>
            <a:r>
              <a:rPr lang="en-US" altLang="zh-CN" sz="2800" b="1">
                <a:ea typeface="宋体" panose="02010600030101010101" pitchFamily="2" charset="-122"/>
              </a:rPr>
              <a:t>840</a:t>
            </a:r>
            <a:r>
              <a:rPr lang="zh-CN" altLang="en-US" sz="2800" b="1" dirty="0">
                <a:ea typeface="宋体" panose="02010600030101010101" pitchFamily="2" charset="-122"/>
              </a:rPr>
              <a:t>支队伍参加比赛。</a:t>
            </a:r>
          </a:p>
          <a:p>
            <a:endParaRPr lang="zh-CN" altLang="en-US" sz="2800" b="1" dirty="0">
              <a:ea typeface="宋体" panose="02010600030101010101" pitchFamily="2" charset="-122"/>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p:cNvSpPr>
          <p:nvPr>
            <p:ph type="title"/>
          </p:nvPr>
        </p:nvSpPr>
        <p:spPr/>
        <p:txBody>
          <a:bodyPr anchor="ctr" anchorCtr="0"/>
          <a:lstStyle/>
          <a:p>
            <a:r>
              <a:rPr lang="zh-CN" altLang="en-US">
                <a:ea typeface="宋体" panose="02010600030101010101" pitchFamily="2" charset="-122"/>
              </a:rPr>
              <a:t>穷游队在比赛中</a:t>
            </a:r>
          </a:p>
        </p:txBody>
      </p:sp>
      <p:pic>
        <p:nvPicPr>
          <p:cNvPr id="58370" name="图片 60" descr="IMG_509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58775" y="1203325"/>
            <a:ext cx="7788275" cy="4295775"/>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38125"/>
            <a:ext cx="8274050" cy="868363"/>
          </a:xfrm>
        </p:spPr>
        <p:txBody>
          <a:bodyPr/>
          <a:lstStyle/>
          <a:p>
            <a:pPr marL="0" marR="0" indent="0" algn="l" defTabSz="914400" rtl="0" eaLnBrk="1" fontAlgn="base" latinLnBrk="0" hangingPunct="1">
              <a:lnSpc>
                <a:spcPct val="100000"/>
              </a:lnSpc>
              <a:spcBef>
                <a:spcPct val="0"/>
              </a:spcBef>
              <a:spcAft>
                <a:spcPct val="0"/>
              </a:spcAft>
              <a:buClr>
                <a:srgbClr val="000000"/>
              </a:buClr>
              <a:buSzTx/>
              <a:buFontTx/>
              <a:buNone/>
            </a:pPr>
            <a:r>
              <a:rPr kumimoji="0" lang="en-US" sz="28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2019</a:t>
            </a:r>
            <a:r>
              <a:rPr kumimoji="0" lang="zh-CN" altLang="en-US" sz="28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年第</a:t>
            </a:r>
            <a:r>
              <a:rPr kumimoji="0" lang="en-US" altLang="zh-CN" sz="28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43</a:t>
            </a:r>
            <a:r>
              <a:rPr kumimoji="0" lang="zh-CN" altLang="en-US" sz="28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届ACM </a:t>
            </a:r>
            <a:r>
              <a:rPr kumimoji="0" lang="en-US" altLang="zh-CN" sz="28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ICPC</a:t>
            </a:r>
            <a:r>
              <a:rPr kumimoji="0" lang="zh-CN" altLang="en-US" sz="28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全球总决赛获得第</a:t>
            </a:r>
            <a:r>
              <a:rPr kumimoji="0" lang="en-US" altLang="zh-CN" sz="28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62</a:t>
            </a:r>
            <a:r>
              <a:rPr kumimoji="0" lang="zh-CN" altLang="en-US" sz="2800" b="1" i="0" u="none" strike="noStrike" kern="1200" cap="none" spc="0" normalizeH="0" baseline="0" noProof="1">
                <a:solidFill>
                  <a:schemeClr val="tx1">
                    <a:lumMod val="20000"/>
                    <a:lumOff val="80000"/>
                  </a:schemeClr>
                </a:solidFill>
                <a:uFillTx/>
                <a:latin typeface="+mj-lt"/>
                <a:ea typeface="宋体" panose="02010600030101010101" pitchFamily="2" charset="-122"/>
                <a:cs typeface="+mj-cs"/>
                <a:sym typeface="+mn-ea"/>
              </a:rPr>
              <a:t>名</a:t>
            </a:r>
          </a:p>
        </p:txBody>
      </p:sp>
      <p:pic>
        <p:nvPicPr>
          <p:cNvPr id="59394" name="内容占位符 2" descr="2019第43届ACM ICPC全球总决赛"/>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4000" y="1214438"/>
            <a:ext cx="7099300" cy="4733925"/>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p:txBody>
          <a:bodyPr anchor="ctr" anchorCtr="0"/>
          <a:lstStyle/>
          <a:p>
            <a:r>
              <a:rPr lang="zh-CN" altLang="en-US"/>
              <a:t>比赛现场</a:t>
            </a:r>
          </a:p>
        </p:txBody>
      </p:sp>
      <p:pic>
        <p:nvPicPr>
          <p:cNvPr id="60418" name="内容占位符 1" descr="比赛现场2"/>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7475" y="1106488"/>
            <a:ext cx="4854575" cy="2636837"/>
          </a:xfrm>
        </p:spPr>
      </p:pic>
      <p:pic>
        <p:nvPicPr>
          <p:cNvPr id="60419" name="图片 2" descr="比赛现场"/>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9688" y="3521075"/>
            <a:ext cx="4691062" cy="3006725"/>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p:txBody>
          <a:bodyPr anchor="ctr" anchorCtr="0"/>
          <a:lstStyle/>
          <a:p>
            <a:r>
              <a:rPr lang="zh-CN" altLang="en-US"/>
              <a:t>美丽的波尔图</a:t>
            </a:r>
          </a:p>
        </p:txBody>
      </p:sp>
      <p:pic>
        <p:nvPicPr>
          <p:cNvPr id="61442" name="内容占位符 1" descr="47454530402_30f6e9e5e9_o"/>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57200" y="1016000"/>
            <a:ext cx="3511550" cy="5267325"/>
          </a:xfrm>
        </p:spPr>
      </p:pic>
      <p:pic>
        <p:nvPicPr>
          <p:cNvPr id="61443" name="图片 3" descr="46784422074_e41b8025b6_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8750" y="1350963"/>
            <a:ext cx="4881563" cy="3544887"/>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p:txBody>
          <a:bodyPr anchor="ctr" anchorCtr="0"/>
          <a:lstStyle/>
          <a:p>
            <a:r>
              <a:rPr lang="zh-CN" altLang="en-US"/>
              <a:t>热情的志愿者和国际友人</a:t>
            </a:r>
          </a:p>
        </p:txBody>
      </p:sp>
      <p:pic>
        <p:nvPicPr>
          <p:cNvPr id="62466" name="内容占位符 1" descr="微信图片_20190401234338"/>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20675" y="1000125"/>
            <a:ext cx="4098925" cy="5467350"/>
          </a:xfrm>
        </p:spPr>
      </p:pic>
      <p:pic>
        <p:nvPicPr>
          <p:cNvPr id="62467" name="图片 2" descr="微信图片_2019040903264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30688" y="1879600"/>
            <a:ext cx="4941887" cy="3706813"/>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p:cNvSpPr>
          <p:nvPr>
            <p:ph type="title"/>
          </p:nvPr>
        </p:nvSpPr>
        <p:spPr/>
        <p:txBody>
          <a:bodyPr anchor="ctr" anchorCtr="0"/>
          <a:lstStyle/>
          <a:p>
            <a:endParaRPr lang="zh-CN" altLang="en-US"/>
          </a:p>
        </p:txBody>
      </p:sp>
      <p:sp>
        <p:nvSpPr>
          <p:cNvPr id="63490" name="内容占位符 2"/>
          <p:cNvSpPr>
            <a:spLocks noGrp="1"/>
          </p:cNvSpPr>
          <p:nvPr>
            <p:ph idx="1"/>
          </p:nvPr>
        </p:nvSpPr>
        <p:spPr>
          <a:xfrm>
            <a:off x="0" y="5283200"/>
            <a:ext cx="8229600" cy="2443163"/>
          </a:xfrm>
        </p:spPr>
        <p:txBody>
          <a:bodyPr anchor="t" anchorCtr="0"/>
          <a:lstStyle/>
          <a:p>
            <a:r>
              <a:rPr lang="zh-CN" altLang="en-US" sz="2800">
                <a:ea typeface="宋体" panose="02010600030101010101" pitchFamily="2" charset="-122"/>
              </a:rPr>
              <a:t>右起：谷歌员工</a:t>
            </a:r>
            <a:r>
              <a:rPr lang="en-US" altLang="zh-CN" sz="2800">
                <a:ea typeface="宋体" panose="02010600030101010101" pitchFamily="2" charset="-122"/>
              </a:rPr>
              <a:t>07</a:t>
            </a:r>
            <a:r>
              <a:rPr lang="zh-CN" altLang="en-US" sz="2800">
                <a:ea typeface="宋体" panose="02010600030101010101" pitchFamily="2" charset="-122"/>
              </a:rPr>
              <a:t>级黄铎楷师兄，穷游队，上海交大世界冠军吴卓杰（铎楷同事），孙老师</a:t>
            </a:r>
          </a:p>
        </p:txBody>
      </p:sp>
      <p:pic>
        <p:nvPicPr>
          <p:cNvPr id="63491" name="图片 3" descr="吴卓杰  黄铎楷 和穷游队"/>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352425"/>
            <a:ext cx="6429375" cy="482282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p:cNvSpPr>
            <a:spLocks noGrp="1"/>
          </p:cNvSpPr>
          <p:nvPr>
            <p:ph type="title"/>
          </p:nvPr>
        </p:nvSpPr>
        <p:spPr>
          <a:xfrm>
            <a:off x="212725" y="120650"/>
            <a:ext cx="8553450" cy="1147763"/>
          </a:xfrm>
        </p:spPr>
        <p:txBody>
          <a:bodyPr anchor="ctr" anchorCtr="0"/>
          <a:lstStyle/>
          <a:p>
            <a:r>
              <a:rPr lang="en-US" altLang="zh-CN" sz="2800">
                <a:ea typeface="宋体" panose="02010600030101010101" pitchFamily="2" charset="-122"/>
              </a:rPr>
              <a:t>2018</a:t>
            </a:r>
            <a:r>
              <a:rPr lang="zh-CN" altLang="en-US" sz="2800">
                <a:ea typeface="宋体" panose="02010600030101010101" pitchFamily="2" charset="-122"/>
              </a:rPr>
              <a:t>年获得蓝桥杯</a:t>
            </a:r>
            <a:r>
              <a:rPr lang="en-US" altLang="zh-CN" sz="2800">
                <a:ea typeface="宋体" panose="02010600030101010101" pitchFamily="2" charset="-122"/>
              </a:rPr>
              <a:t>B</a:t>
            </a:r>
            <a:r>
              <a:rPr lang="zh-CN" altLang="zh-CN" sz="2800">
                <a:ea typeface="宋体" panose="02010600030101010101" pitchFamily="2" charset="-122"/>
              </a:rPr>
              <a:t>组</a:t>
            </a:r>
            <a:r>
              <a:rPr lang="zh-CN" altLang="en-US" sz="2800">
                <a:ea typeface="宋体" panose="02010600030101010101" pitchFamily="2" charset="-122"/>
              </a:rPr>
              <a:t>国</a:t>
            </a:r>
            <a:r>
              <a:rPr lang="zh-CN" altLang="en-US" sz="2800" dirty="0">
                <a:ea typeface="宋体" panose="02010600030101010101" pitchFamily="2" charset="-122"/>
              </a:rPr>
              <a:t>赛特等奖、</a:t>
            </a:r>
            <a:r>
              <a:rPr lang="en-US" altLang="zh-CN" sz="2800">
                <a:ea typeface="宋体" panose="02010600030101010101" pitchFamily="2" charset="-122"/>
              </a:rPr>
              <a:t>8</a:t>
            </a:r>
            <a:r>
              <a:rPr lang="zh-CN" altLang="en-US" sz="2800" dirty="0">
                <a:ea typeface="宋体" panose="02010600030101010101" pitchFamily="2" charset="-122"/>
              </a:rPr>
              <a:t>个国赛一等奖</a:t>
            </a:r>
            <a:r>
              <a:rPr lang="en-US" altLang="zh-CN" sz="2800" dirty="0">
                <a:ea typeface="宋体" panose="02010600030101010101" pitchFamily="2" charset="-122"/>
              </a:rPr>
              <a:t>,</a:t>
            </a:r>
            <a:br>
              <a:rPr lang="en-US" altLang="zh-CN" sz="2800" dirty="0">
                <a:ea typeface="宋体" panose="02010600030101010101" pitchFamily="2" charset="-122"/>
              </a:rPr>
            </a:br>
            <a:r>
              <a:rPr lang="zh-CN" altLang="en-US" sz="2800" dirty="0">
                <a:ea typeface="宋体" panose="02010600030101010101" pitchFamily="2" charset="-122"/>
              </a:rPr>
              <a:t>国赛获奖数量在参赛</a:t>
            </a:r>
            <a:r>
              <a:rPr lang="en-US" altLang="zh-CN" sz="2800" dirty="0">
                <a:ea typeface="宋体" panose="02010600030101010101" pitchFamily="2" charset="-122"/>
              </a:rPr>
              <a:t>1200</a:t>
            </a:r>
            <a:r>
              <a:rPr lang="zh-CN" altLang="en-US" sz="2800" dirty="0">
                <a:ea typeface="宋体" panose="02010600030101010101" pitchFamily="2" charset="-122"/>
              </a:rPr>
              <a:t>多所学校列全国第一</a:t>
            </a:r>
          </a:p>
        </p:txBody>
      </p:sp>
      <p:pic>
        <p:nvPicPr>
          <p:cNvPr id="43010" name="内容占位符 3" descr="未标题-2"/>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42988" y="1125538"/>
            <a:ext cx="5689600" cy="4270375"/>
          </a:xfrm>
        </p:spPr>
      </p:pic>
      <p:sp>
        <p:nvSpPr>
          <p:cNvPr id="5" name="文本框 4"/>
          <p:cNvSpPr txBox="1"/>
          <p:nvPr/>
        </p:nvSpPr>
        <p:spPr>
          <a:xfrm>
            <a:off x="1258888" y="5084763"/>
            <a:ext cx="5086350" cy="822325"/>
          </a:xfrm>
          <a:prstGeom prst="rect">
            <a:avLst/>
          </a:prstGeom>
          <a:noFill/>
          <a:ln w="9525">
            <a:noFill/>
          </a:ln>
        </p:spPr>
        <p:txBody>
          <a:bodyPr wrap="none" anchor="t" anchorCtr="0">
            <a:spAutoFit/>
          </a:bodyPr>
          <a:lstStyle/>
          <a:p>
            <a:endParaRPr lang="zh-CN" altLang="en-US" sz="2400" b="1">
              <a:solidFill>
                <a:srgbClr val="0C1541"/>
              </a:solidFill>
              <a:latin typeface="Arial" panose="020B0604020202020204" pitchFamily="34" charset="0"/>
              <a:ea typeface="宋体" panose="02010600030101010101" pitchFamily="2" charset="-122"/>
            </a:endParaRPr>
          </a:p>
          <a:p>
            <a:r>
              <a:rPr lang="zh-CN" altLang="en-US" sz="2400" b="1">
                <a:solidFill>
                  <a:srgbClr val="0C1541"/>
                </a:solidFill>
                <a:latin typeface="Arial" panose="020B0604020202020204" pitchFamily="34" charset="0"/>
                <a:ea typeface="宋体" panose="02010600030101010101" pitchFamily="2" charset="-122"/>
              </a:rPr>
              <a:t>左一为国赛特等奖获得者林渲竺同学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010"/>
                                        </p:tgtEl>
                                        <p:attrNameLst>
                                          <p:attrName>style.visibility</p:attrName>
                                        </p:attrNameLst>
                                      </p:cBhvr>
                                      <p:to>
                                        <p:strVal val="visible"/>
                                      </p:to>
                                    </p:set>
                                    <p:anim calcmode="lin" valueType="num">
                                      <p:cBhvr>
                                        <p:cTn id="7" dur="500" fill="hold"/>
                                        <p:tgtEl>
                                          <p:spTgt spid="43010"/>
                                        </p:tgtEl>
                                        <p:attrNameLst>
                                          <p:attrName>ppt_x</p:attrName>
                                        </p:attrNameLst>
                                      </p:cBhvr>
                                      <p:tavLst>
                                        <p:tav tm="0">
                                          <p:val>
                                            <p:strVal val="#ppt_x"/>
                                          </p:val>
                                        </p:tav>
                                        <p:tav tm="100000">
                                          <p:val>
                                            <p:strVal val="#ppt_x"/>
                                          </p:val>
                                        </p:tav>
                                      </p:tavLst>
                                    </p:anim>
                                    <p:anim calcmode="lin" valueType="num">
                                      <p:cBhvr>
                                        <p:cTn id="8" dur="500" fill="hold"/>
                                        <p:tgtEl>
                                          <p:spTgt spid="430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630" y="476885"/>
            <a:ext cx="7899400" cy="868680"/>
          </a:xfrm>
        </p:spPr>
        <p:txBody>
          <a:bodyPr/>
          <a:lstStyle/>
          <a:p>
            <a:r>
              <a:rPr lang="en-US" altLang="zh-CN" sz="2400">
                <a:ea typeface="宋体" panose="02010600030101010101" pitchFamily="2" charset="-122"/>
                <a:sym typeface="+mn-ea"/>
              </a:rPr>
              <a:t>2021</a:t>
            </a:r>
            <a:r>
              <a:rPr lang="zh-CN" altLang="en-US" sz="2400">
                <a:ea typeface="宋体" panose="02010600030101010101" pitchFamily="2" charset="-122"/>
                <a:sym typeface="+mn-ea"/>
              </a:rPr>
              <a:t>年获得蓝桥杯</a:t>
            </a:r>
            <a:r>
              <a:rPr lang="en-US" altLang="zh-CN" sz="2400">
                <a:ea typeface="宋体" panose="02010600030101010101" pitchFamily="2" charset="-122"/>
                <a:sym typeface="+mn-ea"/>
              </a:rPr>
              <a:t>B</a:t>
            </a:r>
            <a:r>
              <a:rPr lang="zh-CN" altLang="zh-CN" sz="2400">
                <a:ea typeface="宋体" panose="02010600030101010101" pitchFamily="2" charset="-122"/>
                <a:sym typeface="+mn-ea"/>
              </a:rPr>
              <a:t>组</a:t>
            </a:r>
            <a:r>
              <a:rPr lang="zh-CN" altLang="en-US" sz="2400">
                <a:ea typeface="宋体" panose="02010600030101010101" pitchFamily="2" charset="-122"/>
                <a:sym typeface="+mn-ea"/>
              </a:rPr>
              <a:t>国</a:t>
            </a:r>
            <a:r>
              <a:rPr lang="zh-CN" altLang="en-US" sz="2400" dirty="0">
                <a:ea typeface="宋体" panose="02010600030101010101" pitchFamily="2" charset="-122"/>
                <a:sym typeface="+mn-ea"/>
              </a:rPr>
              <a:t>赛特等奖、</a:t>
            </a:r>
            <a:r>
              <a:rPr lang="en-US" altLang="zh-CN" sz="2400">
                <a:ea typeface="宋体" panose="02010600030101010101" pitchFamily="2" charset="-122"/>
                <a:sym typeface="+mn-ea"/>
              </a:rPr>
              <a:t>14</a:t>
            </a:r>
            <a:r>
              <a:rPr lang="zh-CN" altLang="en-US" sz="2400" dirty="0">
                <a:ea typeface="宋体" panose="02010600030101010101" pitchFamily="2" charset="-122"/>
                <a:sym typeface="+mn-ea"/>
              </a:rPr>
              <a:t>个国赛一等奖</a:t>
            </a:r>
            <a:r>
              <a:rPr lang="en-US" altLang="zh-CN" sz="2400" dirty="0">
                <a:ea typeface="宋体" panose="02010600030101010101" pitchFamily="2" charset="-122"/>
                <a:sym typeface="+mn-ea"/>
              </a:rPr>
              <a:t>,</a:t>
            </a:r>
            <a:br>
              <a:rPr lang="en-US" altLang="zh-CN" sz="2400" dirty="0">
                <a:ea typeface="宋体" panose="02010600030101010101" pitchFamily="2" charset="-122"/>
                <a:sym typeface="+mn-ea"/>
              </a:rPr>
            </a:br>
            <a:r>
              <a:rPr lang="zh-CN" altLang="en-US" sz="2400" dirty="0">
                <a:ea typeface="宋体" panose="02010600030101010101" pitchFamily="2" charset="-122"/>
                <a:sym typeface="+mn-ea"/>
              </a:rPr>
              <a:t>国赛获奖数量在参赛</a:t>
            </a:r>
            <a:r>
              <a:rPr lang="en-US" altLang="zh-CN" sz="2400" dirty="0">
                <a:ea typeface="宋体" panose="02010600030101010101" pitchFamily="2" charset="-122"/>
                <a:sym typeface="+mn-ea"/>
              </a:rPr>
              <a:t>1300</a:t>
            </a:r>
            <a:r>
              <a:rPr lang="zh-CN" altLang="en-US" sz="2400" dirty="0">
                <a:ea typeface="宋体" panose="02010600030101010101" pitchFamily="2" charset="-122"/>
                <a:sym typeface="+mn-ea"/>
              </a:rPr>
              <a:t>多所学校列全国第一</a:t>
            </a:r>
            <a:br>
              <a:rPr lang="zh-CN" altLang="en-US" sz="2400" dirty="0">
                <a:ea typeface="宋体" panose="02010600030101010101" pitchFamily="2" charset="-122"/>
              </a:rPr>
            </a:br>
            <a:endParaRPr lang="zh-CN" altLang="en-US" sz="2400"/>
          </a:p>
        </p:txBody>
      </p:sp>
      <p:pic>
        <p:nvPicPr>
          <p:cNvPr id="4" name="图片 3" descr="QQ图片20201017212903"/>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251460" y="1412875"/>
            <a:ext cx="5687695" cy="4265930"/>
          </a:xfrm>
          <a:prstGeom prst="rect">
            <a:avLst/>
          </a:prstGeom>
        </p:spPr>
      </p:pic>
      <p:sp>
        <p:nvSpPr>
          <p:cNvPr id="5" name="文本框 4"/>
          <p:cNvSpPr txBox="1"/>
          <p:nvPr/>
        </p:nvSpPr>
        <p:spPr>
          <a:xfrm>
            <a:off x="723900" y="5589270"/>
            <a:ext cx="7388860" cy="829945"/>
          </a:xfrm>
          <a:prstGeom prst="rect">
            <a:avLst/>
          </a:prstGeom>
          <a:noFill/>
          <a:ln w="9525">
            <a:noFill/>
          </a:ln>
        </p:spPr>
        <p:txBody>
          <a:bodyPr wrap="square" anchor="t" anchorCtr="0">
            <a:spAutoFit/>
          </a:bodyPr>
          <a:lstStyle/>
          <a:p>
            <a:endParaRPr lang="zh-CN" altLang="en-US" sz="2400" b="1">
              <a:solidFill>
                <a:srgbClr val="0C1541"/>
              </a:solidFill>
              <a:latin typeface="Arial" panose="020B0604020202020204" pitchFamily="34" charset="0"/>
              <a:ea typeface="宋体" panose="02010600030101010101" pitchFamily="2" charset="-122"/>
            </a:endParaRPr>
          </a:p>
          <a:p>
            <a:r>
              <a:rPr lang="en-US" altLang="zh-CN" sz="2400" b="1">
                <a:solidFill>
                  <a:srgbClr val="0C1541"/>
                </a:solidFill>
                <a:latin typeface="Arial" panose="020B0604020202020204" pitchFamily="34" charset="0"/>
                <a:ea typeface="宋体" panose="02010600030101010101" pitchFamily="2" charset="-122"/>
              </a:rPr>
              <a:t>2021</a:t>
            </a:r>
            <a:r>
              <a:rPr lang="zh-CN" altLang="en-US" sz="2400" b="1">
                <a:solidFill>
                  <a:srgbClr val="0C1541"/>
                </a:solidFill>
                <a:latin typeface="Arial" panose="020B0604020202020204" pitchFamily="34" charset="0"/>
                <a:ea typeface="宋体" panose="02010600030101010101" pitchFamily="2" charset="-122"/>
              </a:rPr>
              <a:t>国赛特等奖获得者吴董超同学</a:t>
            </a:r>
            <a:r>
              <a:rPr lang="en-US" altLang="zh-CN" sz="2400" b="1">
                <a:solidFill>
                  <a:srgbClr val="0C1541"/>
                </a:solidFill>
                <a:latin typeface="Arial" panose="020B0604020202020204" pitchFamily="34" charset="0"/>
                <a:ea typeface="宋体" panose="02010600030101010101" pitchFamily="2" charset="-122"/>
              </a:rPr>
              <a:t>           </a:t>
            </a:r>
            <a:r>
              <a:rPr lang="zh-CN" altLang="en-US" sz="2400" b="1">
                <a:solidFill>
                  <a:srgbClr val="0C1541"/>
                </a:solidFill>
                <a:latin typeface="Arial" panose="020B0604020202020204" pitchFamily="34" charset="0"/>
                <a:ea typeface="宋体" panose="02010600030101010101" pitchFamily="2" charset="-122"/>
              </a:rPr>
              <a:t>官网照片</a:t>
            </a:r>
          </a:p>
        </p:txBody>
      </p:sp>
      <p:pic>
        <p:nvPicPr>
          <p:cNvPr id="6" name="内容占位符 5"/>
          <p:cNvPicPr>
            <a:picLocks noGrp="1" noChangeAspect="1"/>
          </p:cNvPicPr>
          <p:nvPr>
            <p:ph idx="1"/>
            <p:custDataLst>
              <p:tags r:id="rId2"/>
            </p:custDataLst>
          </p:nvPr>
        </p:nvPicPr>
        <p:blipFill>
          <a:blip r:embed="rId5" cstate="screen">
            <a:extLst>
              <a:ext uri="{28A0092B-C50C-407E-A947-70E740481C1C}">
                <a14:useLocalDpi xmlns:a14="http://schemas.microsoft.com/office/drawing/2010/main"/>
              </a:ext>
            </a:extLst>
          </a:blip>
          <a:stretch>
            <a:fillRect/>
          </a:stretch>
        </p:blipFill>
        <p:spPr>
          <a:xfrm>
            <a:off x="5579745" y="1194435"/>
            <a:ext cx="3202305" cy="4702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a:xfrm>
            <a:off x="465138" y="309563"/>
            <a:ext cx="6477000" cy="868362"/>
          </a:xfrm>
        </p:spPr>
        <p:txBody>
          <a:bodyPr anchor="ctr" anchorCtr="0"/>
          <a:lstStyle/>
          <a:p>
            <a:r>
              <a:rPr lang="en-US" altLang="zh-CN">
                <a:ea typeface="宋体" panose="02010600030101010101" pitchFamily="2" charset="-122"/>
              </a:rPr>
              <a:t>2018</a:t>
            </a:r>
            <a:r>
              <a:rPr lang="zh-CN" altLang="en-US">
                <a:ea typeface="宋体" panose="02010600030101010101" pitchFamily="2" charset="-122"/>
              </a:rPr>
              <a:t>女生赛获铜奖</a:t>
            </a:r>
          </a:p>
        </p:txBody>
      </p:sp>
      <p:pic>
        <p:nvPicPr>
          <p:cNvPr id="65538" name="内容占位符 3" descr="QQ图片20180612171719"/>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09638" y="1438275"/>
            <a:ext cx="6032500" cy="4524375"/>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242689"/>
          <p:cNvSpPr>
            <a:spLocks noGrp="1"/>
          </p:cNvSpPr>
          <p:nvPr>
            <p:ph type="title"/>
          </p:nvPr>
        </p:nvSpPr>
        <p:spPr>
          <a:xfrm>
            <a:off x="457200" y="238125"/>
            <a:ext cx="7931150" cy="868363"/>
          </a:xfrm>
        </p:spPr>
        <p:txBody>
          <a:bodyPr anchor="ctr" anchorCtr="0"/>
          <a:lstStyle/>
          <a:p>
            <a:r>
              <a:rPr lang="zh-CN" altLang="en-US" sz="3600" dirty="0">
                <a:ea typeface="宋体" panose="02010600030101010101" pitchFamily="2" charset="-122"/>
              </a:rPr>
              <a:t>小花絮：</a:t>
            </a:r>
            <a:r>
              <a:rPr lang="en-US" altLang="zh-CN" sz="3600">
                <a:ea typeface="宋体" panose="02010600030101010101" pitchFamily="2" charset="-122"/>
              </a:rPr>
              <a:t>16</a:t>
            </a:r>
            <a:r>
              <a:rPr lang="zh-CN" altLang="en-US" sz="3600" dirty="0">
                <a:ea typeface="宋体" panose="02010600030101010101" pitchFamily="2" charset="-122"/>
              </a:rPr>
              <a:t>年宁波</a:t>
            </a:r>
            <a:r>
              <a:rPr lang="en-US" altLang="zh-CN" sz="3600">
                <a:ea typeface="宋体" panose="02010600030101010101" pitchFamily="2" charset="-122"/>
              </a:rPr>
              <a:t>CCPC</a:t>
            </a:r>
            <a:r>
              <a:rPr lang="zh-CN" altLang="en-US" sz="3600" dirty="0">
                <a:ea typeface="宋体" panose="02010600030101010101" pitchFamily="2" charset="-122"/>
              </a:rPr>
              <a:t>总决赛</a:t>
            </a:r>
          </a:p>
        </p:txBody>
      </p:sp>
      <p:sp>
        <p:nvSpPr>
          <p:cNvPr id="66562" name="文本占位符 242690"/>
          <p:cNvSpPr>
            <a:spLocks noGrp="1"/>
          </p:cNvSpPr>
          <p:nvPr>
            <p:ph idx="1"/>
          </p:nvPr>
        </p:nvSpPr>
        <p:spPr/>
        <p:txBody>
          <a:bodyPr anchor="t" anchorCtr="0"/>
          <a:lstStyle/>
          <a:p>
            <a:endParaRPr lang="zh-CN" altLang="en-US" dirty="0">
              <a:ea typeface="宋体" panose="02010600030101010101" pitchFamily="2" charset="-122"/>
            </a:endParaRPr>
          </a:p>
        </p:txBody>
      </p:sp>
      <p:pic>
        <p:nvPicPr>
          <p:cNvPr id="66563" name="图片 10" descr="IMG_216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288" y="908050"/>
            <a:ext cx="2833687" cy="5040313"/>
          </a:xfrm>
          <a:prstGeom prst="rect">
            <a:avLst/>
          </a:prstGeom>
          <a:noFill/>
          <a:ln w="9525">
            <a:noFill/>
          </a:ln>
        </p:spPr>
      </p:pic>
      <p:pic>
        <p:nvPicPr>
          <p:cNvPr id="66564" name="图片 1" descr="IMG_217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19475" y="1557338"/>
            <a:ext cx="5113338" cy="3836987"/>
          </a:xfrm>
          <a:prstGeom prst="rect">
            <a:avLst/>
          </a:prstGeom>
          <a:noFill/>
          <a:ln w="9525">
            <a:noFill/>
          </a:ln>
        </p:spPr>
      </p:pic>
      <p:sp>
        <p:nvSpPr>
          <p:cNvPr id="66565" name="矩形 242693"/>
          <p:cNvSpPr/>
          <p:nvPr/>
        </p:nvSpPr>
        <p:spPr>
          <a:xfrm>
            <a:off x="684213" y="5876925"/>
            <a:ext cx="2376487" cy="396875"/>
          </a:xfrm>
          <a:prstGeom prst="rect">
            <a:avLst/>
          </a:prstGeom>
          <a:noFill/>
          <a:ln w="9525">
            <a:noFill/>
          </a:ln>
        </p:spPr>
        <p:txBody>
          <a:bodyPr anchor="ctr" anchorCtr="0">
            <a:spAutoFit/>
          </a:bodyPr>
          <a:lstStyle/>
          <a:p>
            <a:r>
              <a:rPr lang="zh-CN" altLang="en-US" b="1" dirty="0">
                <a:solidFill>
                  <a:schemeClr val="tx2"/>
                </a:solidFill>
                <a:latin typeface="Arial" panose="020B0604020202020204" pitchFamily="34" charset="0"/>
                <a:ea typeface="宋体" panose="02010600030101010101" pitchFamily="2" charset="-122"/>
              </a:rPr>
              <a:t>宁波赛封榜后榜</a:t>
            </a:r>
            <a:r>
              <a:rPr lang="zh-CN" altLang="en-US" dirty="0">
                <a:latin typeface="Arial" panose="020B0604020202020204" pitchFamily="34" charset="0"/>
                <a:ea typeface="宋体" panose="02010600030101010101" pitchFamily="2" charset="-122"/>
              </a:rPr>
              <a:t> </a:t>
            </a:r>
          </a:p>
        </p:txBody>
      </p:sp>
      <p:sp>
        <p:nvSpPr>
          <p:cNvPr id="66566" name="矩形 242694"/>
          <p:cNvSpPr/>
          <p:nvPr/>
        </p:nvSpPr>
        <p:spPr>
          <a:xfrm>
            <a:off x="3492500" y="5516563"/>
            <a:ext cx="5184775" cy="823912"/>
          </a:xfrm>
          <a:prstGeom prst="rect">
            <a:avLst/>
          </a:prstGeom>
          <a:noFill/>
          <a:ln w="9525">
            <a:noFill/>
          </a:ln>
        </p:spPr>
        <p:txBody>
          <a:bodyPr anchor="ctr" anchorCtr="0">
            <a:spAutoFit/>
          </a:bodyPr>
          <a:lstStyle/>
          <a:p>
            <a:pPr indent="66675"/>
            <a:r>
              <a:rPr lang="zh-CN" altLang="en-US" sz="2800" b="1" dirty="0">
                <a:solidFill>
                  <a:schemeClr val="tx2"/>
                </a:solidFill>
                <a:latin typeface="Arial" panose="020B0604020202020204" pitchFamily="34" charset="0"/>
                <a:ea typeface="宋体" panose="02010600030101010101" pitchFamily="2" charset="-122"/>
              </a:rPr>
              <a:t>张立伟队和中大一队打擂台</a:t>
            </a:r>
          </a:p>
          <a:p>
            <a:pPr indent="66675"/>
            <a:endParaRPr lang="zh-CN" altLang="en-US" b="1" dirty="0">
              <a:solidFill>
                <a:schemeClr val="tx2"/>
              </a:solidFill>
              <a:latin typeface="Arial" panose="020B0604020202020204" pitchFamily="34"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203777"/>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历史</a:t>
            </a:r>
          </a:p>
        </p:txBody>
      </p:sp>
      <p:sp>
        <p:nvSpPr>
          <p:cNvPr id="19458" name="文本占位符 203778"/>
          <p:cNvSpPr>
            <a:spLocks noGrp="1"/>
          </p:cNvSpPr>
          <p:nvPr>
            <p:ph idx="4294967295"/>
          </p:nvPr>
        </p:nvSpPr>
        <p:spPr>
          <a:xfrm>
            <a:off x="457200" y="1106488"/>
            <a:ext cx="8229600" cy="4733925"/>
          </a:xfrm>
        </p:spPr>
        <p:txBody>
          <a:bodyPr anchor="t" anchorCtr="0"/>
          <a:lstStyle/>
          <a:p>
            <a:pPr algn="just"/>
            <a:r>
              <a:rPr lang="en-US" altLang="zh-CN" sz="2800" b="1">
                <a:ea typeface="宋体" panose="02010600030101010101" pitchFamily="2" charset="-122"/>
              </a:rPr>
              <a:t>2010</a:t>
            </a:r>
            <a:r>
              <a:rPr lang="zh-CN" altLang="en-US" sz="2800" b="1" dirty="0">
                <a:ea typeface="宋体" panose="02010600030101010101" pitchFamily="2" charset="-122"/>
              </a:rPr>
              <a:t>年，</a:t>
            </a:r>
            <a:r>
              <a:rPr lang="en-US" altLang="zh-CN" sz="2800" b="1">
                <a:ea typeface="宋体" panose="02010600030101010101" pitchFamily="2" charset="-122"/>
              </a:rPr>
              <a:t>2000</a:t>
            </a:r>
            <a:r>
              <a:rPr lang="zh-CN" altLang="en-US" sz="2800" b="1" dirty="0">
                <a:ea typeface="宋体" panose="02010600030101010101" pitchFamily="2" charset="-122"/>
              </a:rPr>
              <a:t>多所大学的</a:t>
            </a:r>
            <a:r>
              <a:rPr lang="en-US" altLang="zh-CN" sz="2800" b="1">
                <a:ea typeface="宋体" panose="02010600030101010101" pitchFamily="2" charset="-122"/>
              </a:rPr>
              <a:t>8700</a:t>
            </a:r>
            <a:r>
              <a:rPr lang="zh-CN" altLang="en-US" sz="2800" b="1" dirty="0">
                <a:ea typeface="宋体" panose="02010600030101010101" pitchFamily="2" charset="-122"/>
              </a:rPr>
              <a:t>多支队伍。</a:t>
            </a:r>
          </a:p>
          <a:p>
            <a:pPr algn="just"/>
            <a:r>
              <a:rPr lang="zh-CN" altLang="zh-CN" sz="2800" b="1">
                <a:ea typeface="宋体" panose="02010600030101010101" pitchFamily="2" charset="-122"/>
              </a:rPr>
              <a:t> 2017年共有来自全球六大洲111个国家、3098所高校的49935名选手报名参赛，最终有51个国家和地区的140所高校从各大州区域赛脱颖而出，晋级世界总决赛</a:t>
            </a:r>
          </a:p>
          <a:p>
            <a:pPr algn="just"/>
            <a:r>
              <a:rPr lang="zh-CN" altLang="zh-CN" sz="2800" b="1">
                <a:ea typeface="宋体" panose="02010600030101010101" pitchFamily="2" charset="-122"/>
              </a:rPr>
              <a:t>201</a:t>
            </a:r>
            <a:r>
              <a:rPr lang="en-US" altLang="zh-CN" sz="2800" b="1">
                <a:ea typeface="宋体" panose="02010600030101010101" pitchFamily="2" charset="-122"/>
              </a:rPr>
              <a:t>8</a:t>
            </a:r>
            <a:r>
              <a:rPr lang="zh-CN" altLang="zh-CN" sz="2800" b="1">
                <a:ea typeface="宋体" panose="02010600030101010101" pitchFamily="2" charset="-122"/>
              </a:rPr>
              <a:t>年共有来自全球六大洲111个国家、3</a:t>
            </a:r>
            <a:r>
              <a:rPr lang="en-US" altLang="zh-CN" sz="2800" b="1">
                <a:ea typeface="宋体" panose="02010600030101010101" pitchFamily="2" charset="-122"/>
              </a:rPr>
              <a:t>223</a:t>
            </a:r>
            <a:r>
              <a:rPr lang="zh-CN" altLang="zh-CN" sz="2800" b="1">
                <a:ea typeface="宋体" panose="02010600030101010101" pitchFamily="2" charset="-122"/>
              </a:rPr>
              <a:t>所高校的</a:t>
            </a:r>
            <a:r>
              <a:rPr lang="en-US" altLang="zh-CN" sz="2800" b="1">
                <a:ea typeface="宋体" panose="02010600030101010101" pitchFamily="2" charset="-122"/>
              </a:rPr>
              <a:t>52709</a:t>
            </a:r>
            <a:r>
              <a:rPr lang="zh-CN" altLang="zh-CN" sz="2800" b="1">
                <a:ea typeface="宋体" panose="02010600030101010101" pitchFamily="2" charset="-122"/>
              </a:rPr>
              <a:t>名选手报名参赛，最终有</a:t>
            </a:r>
            <a:r>
              <a:rPr lang="en-US" altLang="zh-CN" sz="2800" b="1">
                <a:ea typeface="宋体" panose="02010600030101010101" pitchFamily="2" charset="-122"/>
              </a:rPr>
              <a:t>135</a:t>
            </a:r>
            <a:r>
              <a:rPr lang="zh-CN" altLang="zh-CN" sz="2800" b="1">
                <a:ea typeface="宋体" panose="02010600030101010101" pitchFamily="2" charset="-122"/>
              </a:rPr>
              <a:t>所高校晋级世界总决赛</a:t>
            </a:r>
            <a:endParaRPr lang="zh-CN" altLang="x-none" sz="2800" b="1">
              <a:ea typeface="宋体" panose="02010600030101010101" pitchFamily="2" charset="-122"/>
            </a:endParaRPr>
          </a:p>
          <a:p>
            <a:pPr algn="just"/>
            <a:endParaRPr lang="zh-CN" altLang="zh-CN" sz="2400" b="1">
              <a:ea typeface="宋体" panose="02010600030101010101" pitchFamily="2" charset="-122"/>
            </a:endParaRPr>
          </a:p>
          <a:p>
            <a:pPr algn="just"/>
            <a:endParaRPr lang="zh-CN" altLang="en-US" sz="2800" b="1" dirty="0">
              <a:ea typeface="宋体" panose="02010600030101010101" pitchFamily="2" charset="-122"/>
            </a:endParaRPr>
          </a:p>
          <a:p>
            <a:pPr algn="just"/>
            <a:endParaRPr lang="zh-CN" altLang="zh-CN" sz="2800" b="1">
              <a:ea typeface="宋体" panose="02010600030101010101" pitchFamily="2" charset="-122"/>
            </a:endParaRPr>
          </a:p>
          <a:p>
            <a:pPr algn="just"/>
            <a:endParaRPr lang="zh-CN" altLang="zh-CN" sz="2800" b="1">
              <a:ea typeface="宋体" panose="02010600030101010101" pitchFamily="2" charset="-122"/>
            </a:endParaRPr>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268289"/>
          <p:cNvSpPr>
            <a:spLocks noGrp="1"/>
          </p:cNvSpPr>
          <p:nvPr>
            <p:ph type="title"/>
          </p:nvPr>
        </p:nvSpPr>
        <p:spPr/>
        <p:txBody>
          <a:bodyPr anchor="ctr" anchorCtr="0"/>
          <a:lstStyle/>
          <a:p>
            <a:r>
              <a:rPr lang="zh-CN" altLang="en-US" sz="3200" b="0" dirty="0">
                <a:ea typeface="宋体" panose="02010600030101010101" pitchFamily="2" charset="-122"/>
              </a:rPr>
              <a:t>广工二队和中大一队对决</a:t>
            </a:r>
          </a:p>
        </p:txBody>
      </p:sp>
      <p:sp>
        <p:nvSpPr>
          <p:cNvPr id="67586" name="文本占位符 268290"/>
          <p:cNvSpPr>
            <a:spLocks noGrp="1"/>
          </p:cNvSpPr>
          <p:nvPr>
            <p:ph idx="1"/>
          </p:nvPr>
        </p:nvSpPr>
        <p:spPr>
          <a:xfrm>
            <a:off x="468313" y="1052513"/>
            <a:ext cx="8229600" cy="4733925"/>
          </a:xfrm>
        </p:spPr>
        <p:txBody>
          <a:bodyPr anchor="t" anchorCtr="0"/>
          <a:lstStyle/>
          <a:p>
            <a:r>
              <a:rPr lang="zh-CN" altLang="en-US" sz="2800" dirty="0">
                <a:ea typeface="宋体" panose="02010600030101010101" pitchFamily="2" charset="-122"/>
              </a:rPr>
              <a:t>立伟队封榜前</a:t>
            </a:r>
            <a:r>
              <a:rPr lang="en-US" altLang="zh-CN" sz="2800">
                <a:ea typeface="宋体" panose="02010600030101010101" pitchFamily="2" charset="-122"/>
              </a:rPr>
              <a:t>7</a:t>
            </a:r>
            <a:r>
              <a:rPr lang="zh-CN" altLang="en-US" sz="2800" dirty="0">
                <a:ea typeface="宋体" panose="02010600030101010101" pitchFamily="2" charset="-122"/>
              </a:rPr>
              <a:t>题领先中大队，封榜不久他们各出一题，立伟队仍然领先。最后</a:t>
            </a:r>
            <a:r>
              <a:rPr lang="en-US" altLang="zh-CN" sz="2800">
                <a:ea typeface="宋体" panose="02010600030101010101" pitchFamily="2" charset="-122"/>
              </a:rPr>
              <a:t>10</a:t>
            </a:r>
            <a:r>
              <a:rPr lang="zh-CN" altLang="en-US" sz="2800" dirty="0">
                <a:ea typeface="宋体" panose="02010600030101010101" pitchFamily="2" charset="-122"/>
              </a:rPr>
              <a:t>分钟风云突变，立伟队出了</a:t>
            </a:r>
            <a:r>
              <a:rPr lang="en-US" altLang="zh-CN" sz="2800">
                <a:ea typeface="宋体" panose="02010600030101010101" pitchFamily="2" charset="-122"/>
              </a:rPr>
              <a:t>1</a:t>
            </a:r>
            <a:r>
              <a:rPr lang="zh-CN" altLang="en-US" sz="2800" dirty="0">
                <a:ea typeface="宋体" panose="02010600030101010101" pitchFamily="2" charset="-122"/>
              </a:rPr>
              <a:t>题，中大一队竟然出了</a:t>
            </a:r>
            <a:r>
              <a:rPr lang="en-US" altLang="zh-CN" sz="2800">
                <a:ea typeface="宋体" panose="02010600030101010101" pitchFamily="2" charset="-122"/>
              </a:rPr>
              <a:t>2</a:t>
            </a:r>
            <a:r>
              <a:rPr lang="zh-CN" altLang="en-US" sz="2800" dirty="0">
                <a:ea typeface="宋体" panose="02010600030101010101" pitchFamily="2" charset="-122"/>
              </a:rPr>
              <a:t>题！</a:t>
            </a:r>
          </a:p>
          <a:p>
            <a:r>
              <a:rPr lang="zh-CN" altLang="en-US" sz="2800" dirty="0">
                <a:ea typeface="宋体" panose="02010600030101010101" pitchFamily="2" charset="-122"/>
              </a:rPr>
              <a:t>这次对决充分显示了</a:t>
            </a:r>
            <a:r>
              <a:rPr lang="en-US" altLang="zh-CN" sz="2800">
                <a:ea typeface="宋体" panose="02010600030101010101" pitchFamily="2" charset="-122"/>
              </a:rPr>
              <a:t>ACM</a:t>
            </a:r>
            <a:r>
              <a:rPr lang="zh-CN" altLang="en-US" sz="2800" dirty="0">
                <a:ea typeface="宋体" panose="02010600030101010101" pitchFamily="2" charset="-122"/>
              </a:rPr>
              <a:t>比赛的魅力，中大一队确实展现了</a:t>
            </a:r>
            <a:r>
              <a:rPr lang="en-US" altLang="zh-CN" sz="2800">
                <a:ea typeface="宋体" panose="02010600030101010101" pitchFamily="2" charset="-122"/>
              </a:rPr>
              <a:t>ACM</a:t>
            </a:r>
            <a:r>
              <a:rPr lang="zh-CN" altLang="en-US" sz="2800" dirty="0">
                <a:ea typeface="宋体" panose="02010600030101010101" pitchFamily="2" charset="-122"/>
              </a:rPr>
              <a:t>名校的实力和底蕴</a:t>
            </a:r>
          </a:p>
          <a:p>
            <a:r>
              <a:rPr lang="zh-CN" altLang="en-US" sz="2800" dirty="0">
                <a:ea typeface="宋体" panose="02010600030101010101" pitchFamily="2" charset="-122"/>
              </a:rPr>
              <a:t>为立伟队感到自豪，他们将中大主力队逼入绝境，领先了他们</a:t>
            </a:r>
            <a:r>
              <a:rPr lang="en-US" altLang="zh-CN" sz="2800">
                <a:ea typeface="宋体" panose="02010600030101010101" pitchFamily="2" charset="-122"/>
              </a:rPr>
              <a:t>4</a:t>
            </a:r>
            <a:r>
              <a:rPr lang="zh-CN" altLang="en-US" sz="2800" dirty="0">
                <a:ea typeface="宋体" panose="02010600030101010101" pitchFamily="2" charset="-122"/>
              </a:rPr>
              <a:t>小时</a:t>
            </a:r>
            <a:r>
              <a:rPr lang="en-US" altLang="zh-CN" sz="2800">
                <a:ea typeface="宋体" panose="02010600030101010101" pitchFamily="2" charset="-122"/>
              </a:rPr>
              <a:t>55</a:t>
            </a:r>
            <a:r>
              <a:rPr lang="zh-CN" altLang="en-US" sz="2800" dirty="0">
                <a:ea typeface="宋体" panose="02010600030101010101" pitchFamily="2" charset="-122"/>
              </a:rPr>
              <a:t>分钟，虽败犹荣</a:t>
            </a:r>
          </a:p>
          <a:p>
            <a:r>
              <a:rPr lang="zh-CN" altLang="en-US" sz="2800" b="1" dirty="0">
                <a:solidFill>
                  <a:schemeClr val="tx2"/>
                </a:solidFill>
                <a:ea typeface="宋体" panose="02010600030101010101" pitchFamily="2" charset="-122"/>
              </a:rPr>
              <a:t>他们给一队积攒了</a:t>
            </a:r>
            <a:r>
              <a:rPr lang="en-US" altLang="zh-CN" sz="2800" b="1" err="1">
                <a:solidFill>
                  <a:schemeClr val="tx2"/>
                </a:solidFill>
                <a:ea typeface="宋体" panose="02010600030101010101" pitchFamily="2" charset="-122"/>
              </a:rPr>
              <a:t>rp</a:t>
            </a:r>
            <a:r>
              <a:rPr lang="zh-CN" altLang="en-US" sz="2800" b="1" dirty="0">
                <a:solidFill>
                  <a:schemeClr val="tx2"/>
                </a:solidFill>
                <a:ea typeface="宋体" panose="02010600030101010101" pitchFamily="2" charset="-122"/>
              </a:rPr>
              <a:t>，林家彦队随后在上海赢了中大</a:t>
            </a:r>
            <a:r>
              <a:rPr lang="en-US" altLang="zh-CN" sz="2800" b="1">
                <a:solidFill>
                  <a:schemeClr val="tx2"/>
                </a:solidFill>
                <a:ea typeface="宋体" panose="02010600030101010101" pitchFamily="2" charset="-122"/>
              </a:rPr>
              <a:t>5</a:t>
            </a:r>
            <a:r>
              <a:rPr lang="zh-CN" altLang="en-US" sz="2800" b="1" dirty="0">
                <a:solidFill>
                  <a:schemeClr val="tx2"/>
                </a:solidFill>
                <a:ea typeface="宋体" panose="02010600030101010101" pitchFamily="2" charset="-122"/>
              </a:rPr>
              <a:t>个队。这两个队都是零基础进队，只练了</a:t>
            </a:r>
            <a:r>
              <a:rPr lang="en-US" altLang="zh-CN" sz="2800" b="1">
                <a:solidFill>
                  <a:schemeClr val="tx2"/>
                </a:solidFill>
                <a:ea typeface="宋体" panose="02010600030101010101" pitchFamily="2" charset="-122"/>
              </a:rPr>
              <a:t>2</a:t>
            </a:r>
            <a:r>
              <a:rPr lang="zh-CN" altLang="en-US" sz="2800" b="1" dirty="0">
                <a:solidFill>
                  <a:schemeClr val="tx2"/>
                </a:solidFill>
                <a:ea typeface="宋体" panose="02010600030101010101" pitchFamily="2" charset="-122"/>
              </a:rPr>
              <a:t>年。</a:t>
            </a:r>
            <a:r>
              <a:rPr lang="en-US" altLang="zh-CN" sz="2800" b="1">
                <a:solidFill>
                  <a:schemeClr val="tx2"/>
                </a:solidFill>
                <a:ea typeface="宋体" panose="02010600030101010101" pitchFamily="2" charset="-122"/>
              </a:rPr>
              <a:t>16</a:t>
            </a:r>
            <a:r>
              <a:rPr lang="zh-CN" altLang="en-US" sz="2800" b="1" dirty="0">
                <a:solidFill>
                  <a:schemeClr val="tx2"/>
                </a:solidFill>
                <a:ea typeface="宋体" panose="02010600030101010101" pitchFamily="2" charset="-122"/>
              </a:rPr>
              <a:t>年他们共获得</a:t>
            </a:r>
            <a:r>
              <a:rPr lang="en-US" altLang="zh-CN" sz="2800" b="1">
                <a:solidFill>
                  <a:schemeClr val="tx2"/>
                </a:solidFill>
                <a:ea typeface="宋体" panose="02010600030101010101" pitchFamily="2" charset="-122"/>
              </a:rPr>
              <a:t>5</a:t>
            </a:r>
            <a:r>
              <a:rPr lang="zh-CN" altLang="en-US" sz="2800" b="1" dirty="0">
                <a:solidFill>
                  <a:schemeClr val="tx2"/>
                </a:solidFill>
                <a:ea typeface="宋体" panose="02010600030101010101" pitchFamily="2" charset="-122"/>
              </a:rPr>
              <a:t>金！</a:t>
            </a:r>
            <a:endParaRPr lang="zh-CN" altLang="en-US" sz="2800" dirty="0">
              <a:ea typeface="宋体" panose="02010600030101010101" pitchFamily="2" charset="-122"/>
            </a:endParaRPr>
          </a:p>
          <a:p>
            <a:endParaRPr lang="zh-CN" altLang="en-US" sz="2800" dirty="0">
              <a:ea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243713"/>
          <p:cNvSpPr>
            <a:spLocks noGrp="1"/>
          </p:cNvSpPr>
          <p:nvPr>
            <p:ph type="title"/>
          </p:nvPr>
        </p:nvSpPr>
        <p:spPr>
          <a:xfrm>
            <a:off x="179388" y="333375"/>
            <a:ext cx="8532812" cy="814388"/>
          </a:xfrm>
        </p:spPr>
        <p:txBody>
          <a:bodyPr anchor="ctr" anchorCtr="0"/>
          <a:lstStyle/>
          <a:p>
            <a:r>
              <a:rPr lang="en-US" altLang="zh-CN" sz="3200">
                <a:ea typeface="宋体" panose="02010600030101010101" pitchFamily="2" charset="-122"/>
              </a:rPr>
              <a:t>17</a:t>
            </a:r>
            <a:r>
              <a:rPr lang="zh-CN" altLang="en-US" sz="3200" dirty="0">
                <a:ea typeface="宋体" panose="02010600030101010101" pitchFamily="2" charset="-122"/>
              </a:rPr>
              <a:t>年获得湖南邀请赛冠军，我校第一次捧杯</a:t>
            </a:r>
          </a:p>
        </p:txBody>
      </p:sp>
      <p:pic>
        <p:nvPicPr>
          <p:cNvPr id="68610" name="图片 243714"/>
          <p:cNvPicPr>
            <a:picLocks noChangeAspect="1"/>
          </p:cNvPicPr>
          <p:nvPr/>
        </p:nvPicPr>
        <p:blipFill>
          <a:blip r:embed="rId2"/>
          <a:stretch>
            <a:fillRect/>
          </a:stretch>
        </p:blipFill>
        <p:spPr>
          <a:xfrm>
            <a:off x="0" y="1628775"/>
            <a:ext cx="5281613" cy="3962400"/>
          </a:xfrm>
          <a:prstGeom prst="rect">
            <a:avLst/>
          </a:prstGeom>
          <a:noFill/>
          <a:ln w="9525">
            <a:noFill/>
          </a:ln>
        </p:spPr>
      </p:pic>
      <p:pic>
        <p:nvPicPr>
          <p:cNvPr id="68611" name="文本占位符 243715"/>
          <p:cNvPicPr>
            <a:picLocks noGrp="1" noChangeAspect="1"/>
          </p:cNvPicPr>
          <p:nvPr>
            <p:ph idx="1"/>
          </p:nvPr>
        </p:nvPicPr>
        <p:blipFill>
          <a:blip r:embed="rId3"/>
          <a:stretch>
            <a:fillRect/>
          </a:stretch>
        </p:blipFill>
        <p:spPr>
          <a:xfrm>
            <a:off x="5292725" y="1341438"/>
            <a:ext cx="3567113" cy="4733925"/>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244737"/>
          <p:cNvSpPr>
            <a:spLocks noGrp="1"/>
          </p:cNvSpPr>
          <p:nvPr>
            <p:ph type="title"/>
          </p:nvPr>
        </p:nvSpPr>
        <p:spPr>
          <a:xfrm>
            <a:off x="457200" y="238125"/>
            <a:ext cx="7570788" cy="868363"/>
          </a:xfrm>
        </p:spPr>
        <p:txBody>
          <a:bodyPr anchor="ctr" anchorCtr="0"/>
          <a:lstStyle/>
          <a:p>
            <a:r>
              <a:rPr lang="en-US" altLang="zh-CN" sz="3600">
                <a:ea typeface="宋体" panose="02010600030101010101" pitchFamily="2" charset="-122"/>
              </a:rPr>
              <a:t>17</a:t>
            </a:r>
            <a:r>
              <a:rPr lang="zh-CN" altLang="en-US" sz="3600" dirty="0">
                <a:ea typeface="宋体" panose="02010600030101010101" pitchFamily="2" charset="-122"/>
              </a:rPr>
              <a:t>年获得陕西邀请赛季军</a:t>
            </a:r>
          </a:p>
        </p:txBody>
      </p:sp>
      <p:pic>
        <p:nvPicPr>
          <p:cNvPr id="69634" name="文本占位符 244738"/>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11188" y="1916113"/>
            <a:ext cx="2717800" cy="3600450"/>
          </a:xfrm>
        </p:spPr>
      </p:pic>
      <p:pic>
        <p:nvPicPr>
          <p:cNvPr id="69635" name="图片 244739" descr="QQ图片201705212245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6600" y="1341438"/>
            <a:ext cx="5364163" cy="4024312"/>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p:nvPr>
        </p:nvSpPr>
        <p:spPr/>
        <p:txBody>
          <a:bodyPr anchor="ctr" anchorCtr="0"/>
          <a:lstStyle/>
          <a:p>
            <a:r>
              <a:rPr lang="en-US" altLang="zh-CN">
                <a:ea typeface="宋体" panose="02010600030101010101" pitchFamily="2" charset="-122"/>
              </a:rPr>
              <a:t>2018</a:t>
            </a:r>
            <a:r>
              <a:rPr lang="zh-CN" altLang="en-US">
                <a:ea typeface="宋体" panose="02010600030101010101" pitchFamily="2" charset="-122"/>
              </a:rPr>
              <a:t>年我校三次捧杯</a:t>
            </a:r>
          </a:p>
        </p:txBody>
      </p:sp>
      <p:sp>
        <p:nvSpPr>
          <p:cNvPr id="70658" name="内容占位符 2"/>
          <p:cNvSpPr>
            <a:spLocks noGrp="1"/>
          </p:cNvSpPr>
          <p:nvPr>
            <p:ph idx="1"/>
          </p:nvPr>
        </p:nvSpPr>
        <p:spPr>
          <a:xfrm>
            <a:off x="457200" y="1106488"/>
            <a:ext cx="8229600" cy="4733925"/>
          </a:xfrm>
        </p:spPr>
        <p:txBody>
          <a:bodyPr anchor="t" anchorCtr="0"/>
          <a:lstStyle/>
          <a:p>
            <a:r>
              <a:rPr lang="en-US" altLang="zh-CN">
                <a:ea typeface="宋体" panose="02010600030101010101" pitchFamily="2" charset="-122"/>
              </a:rPr>
              <a:t>2018</a:t>
            </a:r>
            <a:r>
              <a:rPr lang="zh-CN" altLang="en-US">
                <a:ea typeface="宋体" panose="02010600030101010101" pitchFamily="2" charset="-122"/>
              </a:rPr>
              <a:t>年</a:t>
            </a:r>
            <a:r>
              <a:rPr lang="en-US" altLang="zh-CN">
                <a:ea typeface="宋体" panose="02010600030101010101" pitchFamily="2" charset="-122"/>
              </a:rPr>
              <a:t>5</a:t>
            </a:r>
            <a:r>
              <a:rPr lang="zh-CN" altLang="en-US">
                <a:ea typeface="宋体" panose="02010600030101010101" pitchFamily="2" charset="-122"/>
              </a:rPr>
              <a:t>月分别获得陕西邀请赛冠军、湖南邀请赛亚军、广东省赛亚军</a:t>
            </a:r>
          </a:p>
        </p:txBody>
      </p:sp>
      <p:pic>
        <p:nvPicPr>
          <p:cNvPr id="70659" name="图片 3" descr="QQ图片201805201618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750" y="2295525"/>
            <a:ext cx="4279900" cy="3489325"/>
          </a:xfrm>
          <a:prstGeom prst="rect">
            <a:avLst/>
          </a:prstGeom>
          <a:noFill/>
          <a:ln w="9525">
            <a:noFill/>
          </a:ln>
        </p:spPr>
      </p:pic>
      <p:pic>
        <p:nvPicPr>
          <p:cNvPr id="70660" name="图片 4" descr="EB2C9655-3795-4721-B156-A63718D43E78_or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37088" y="2295525"/>
            <a:ext cx="4500562" cy="3375025"/>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p:cNvSpPr>
          <p:nvPr>
            <p:ph type="title"/>
          </p:nvPr>
        </p:nvSpPr>
        <p:spPr/>
        <p:txBody>
          <a:bodyPr anchor="ctr" anchorCtr="0"/>
          <a:lstStyle/>
          <a:p>
            <a:r>
              <a:rPr lang="en-US" altLang="zh-CN"/>
              <a:t>2019</a:t>
            </a:r>
            <a:r>
              <a:rPr lang="zh-CN" altLang="en-US">
                <a:ea typeface="宋体" panose="02010600030101010101" pitchFamily="2" charset="-122"/>
              </a:rPr>
              <a:t>获得湖南邀请赛冠军</a:t>
            </a:r>
          </a:p>
        </p:txBody>
      </p:sp>
      <p:pic>
        <p:nvPicPr>
          <p:cNvPr id="72706" name="内容占位符 3" descr="2019湘潭获得 CCPC湖南邀请赛冠军"/>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2300" y="1106488"/>
            <a:ext cx="6780213" cy="5084762"/>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p:cNvSpPr>
          <p:nvPr>
            <p:ph type="title"/>
          </p:nvPr>
        </p:nvSpPr>
        <p:spPr/>
        <p:txBody>
          <a:bodyPr anchor="ctr" anchorCtr="0"/>
          <a:lstStyle/>
          <a:p>
            <a:r>
              <a:rPr lang="zh-CN" altLang="en-US" sz="4000">
                <a:ea typeface="宋体" panose="02010600030101010101" pitchFamily="2" charset="-122"/>
              </a:rPr>
              <a:t>我校队员上了中央新闻</a:t>
            </a:r>
          </a:p>
        </p:txBody>
      </p:sp>
      <p:sp>
        <p:nvSpPr>
          <p:cNvPr id="73730" name="内容占位符 2"/>
          <p:cNvSpPr>
            <a:spLocks noGrp="1"/>
          </p:cNvSpPr>
          <p:nvPr>
            <p:ph idx="1"/>
          </p:nvPr>
        </p:nvSpPr>
        <p:spPr>
          <a:xfrm>
            <a:off x="360363" y="1106488"/>
            <a:ext cx="8229600" cy="4733925"/>
          </a:xfrm>
        </p:spPr>
        <p:txBody>
          <a:bodyPr anchor="t" anchorCtr="0"/>
          <a:lstStyle/>
          <a:p>
            <a:r>
              <a:rPr lang="en-US" altLang="zh-CN" sz="2400"/>
              <a:t>2019</a:t>
            </a:r>
            <a:r>
              <a:rPr lang="zh-CN" altLang="en-US" sz="2400">
                <a:ea typeface="宋体" panose="02010600030101010101" pitchFamily="2" charset="-122"/>
              </a:rPr>
              <a:t>年</a:t>
            </a:r>
            <a:r>
              <a:rPr lang="en-US" altLang="zh-CN" sz="2400">
                <a:ea typeface="宋体" panose="02010600030101010101" pitchFamily="2" charset="-122"/>
              </a:rPr>
              <a:t>11</a:t>
            </a:r>
            <a:r>
              <a:rPr lang="zh-CN" altLang="en-US" sz="2400">
                <a:ea typeface="宋体" panose="02010600030101010101" pitchFamily="2" charset="-122"/>
              </a:rPr>
              <a:t>月</a:t>
            </a:r>
            <a:r>
              <a:rPr lang="en-US" altLang="zh-CN" sz="2400">
                <a:ea typeface="宋体" panose="02010600030101010101" pitchFamily="2" charset="-122"/>
              </a:rPr>
              <a:t>17</a:t>
            </a:r>
            <a:r>
              <a:rPr lang="zh-CN" altLang="en-US" sz="2400">
                <a:ea typeface="宋体" panose="02010600030101010101" pitchFamily="2" charset="-122"/>
              </a:rPr>
              <a:t>号，第五届</a:t>
            </a:r>
            <a:r>
              <a:rPr lang="en-US" altLang="zh-CN" sz="2400">
                <a:ea typeface="宋体" panose="02010600030101010101" pitchFamily="2" charset="-122"/>
              </a:rPr>
              <a:t>CCPC Final </a:t>
            </a:r>
            <a:r>
              <a:rPr lang="zh-CN" altLang="en-US" sz="2400">
                <a:ea typeface="宋体" panose="02010600030101010101" pitchFamily="2" charset="-122"/>
              </a:rPr>
              <a:t>在中国传媒大学举行，我校最大瘤队以学校排名第</a:t>
            </a:r>
            <a:r>
              <a:rPr lang="en-US" altLang="zh-CN" sz="2400">
                <a:ea typeface="宋体" panose="02010600030101010101" pitchFamily="2" charset="-122"/>
              </a:rPr>
              <a:t>15</a:t>
            </a:r>
            <a:r>
              <a:rPr lang="zh-CN" altLang="en-US" sz="2400">
                <a:ea typeface="宋体" panose="02010600030101010101" pitchFamily="2" charset="-122"/>
              </a:rPr>
              <a:t>名成绩获得银奖。中央电视台一套朝闻天下播放了比赛新闻，我校郑重和陈震东同学上镜</a:t>
            </a:r>
            <a:endParaRPr lang="zh-CN" altLang="en-US" sz="2400"/>
          </a:p>
        </p:txBody>
      </p:sp>
      <p:pic>
        <p:nvPicPr>
          <p:cNvPr id="73731" name="图片 3" descr="微信图片_20191119092142"/>
          <p:cNvPicPr>
            <a:picLocks noChangeAspect="1"/>
          </p:cNvPicPr>
          <p:nvPr/>
        </p:nvPicPr>
        <p:blipFill>
          <a:blip r:embed="rId2"/>
          <a:stretch>
            <a:fillRect/>
          </a:stretch>
        </p:blipFill>
        <p:spPr>
          <a:xfrm>
            <a:off x="793750" y="2759075"/>
            <a:ext cx="6850063" cy="354330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398337"/>
          <p:cNvSpPr>
            <a:spLocks noGrp="1"/>
          </p:cNvSpPr>
          <p:nvPr>
            <p:ph type="title"/>
          </p:nvPr>
        </p:nvSpPr>
        <p:spPr>
          <a:xfrm>
            <a:off x="250825" y="260350"/>
            <a:ext cx="7921625" cy="908050"/>
          </a:xfrm>
        </p:spPr>
        <p:txBody>
          <a:bodyPr anchor="ctr" anchorCtr="0"/>
          <a:lstStyle/>
          <a:p>
            <a:r>
              <a:rPr lang="en-US" altLang="zh-CN" sz="2400" dirty="0">
                <a:ea typeface="宋体" panose="02010600030101010101" pitchFamily="2" charset="-122"/>
              </a:rPr>
              <a:t>16</a:t>
            </a:r>
            <a:r>
              <a:rPr lang="zh-CN" altLang="en-US" sz="2400" dirty="0">
                <a:ea typeface="宋体" panose="02010600030101010101" pitchFamily="2" charset="-122"/>
              </a:rPr>
              <a:t>年长春赛区</a:t>
            </a:r>
            <a:r>
              <a:rPr lang="en-US" altLang="zh-CN" sz="2400">
                <a:ea typeface="宋体" panose="02010600030101010101" pitchFamily="2" charset="-122"/>
              </a:rPr>
              <a:t>180</a:t>
            </a:r>
            <a:r>
              <a:rPr lang="zh-CN" altLang="en-US" sz="2400" dirty="0">
                <a:ea typeface="宋体" panose="02010600030101010101" pitchFamily="2" charset="-122"/>
              </a:rPr>
              <a:t>个队，设</a:t>
            </a:r>
            <a:r>
              <a:rPr lang="en-US" altLang="zh-CN" sz="2400">
                <a:ea typeface="宋体" panose="02010600030101010101" pitchFamily="2" charset="-122"/>
              </a:rPr>
              <a:t>18</a:t>
            </a:r>
            <a:r>
              <a:rPr lang="zh-CN" altLang="en-US" sz="2400" dirty="0">
                <a:ea typeface="宋体" panose="02010600030101010101" pitchFamily="2" charset="-122"/>
              </a:rPr>
              <a:t>金，</a:t>
            </a:r>
            <a:r>
              <a:rPr lang="en-US" altLang="zh-CN" sz="2400">
                <a:ea typeface="宋体" panose="02010600030101010101" pitchFamily="2" charset="-122"/>
              </a:rPr>
              <a:t>36</a:t>
            </a:r>
            <a:r>
              <a:rPr lang="zh-CN" altLang="en-US" sz="2400" dirty="0">
                <a:ea typeface="宋体" panose="02010600030101010101" pitchFamily="2" charset="-122"/>
              </a:rPr>
              <a:t>银，</a:t>
            </a:r>
            <a:r>
              <a:rPr lang="en-US" altLang="zh-CN" sz="2400">
                <a:ea typeface="宋体" panose="02010600030101010101" pitchFamily="2" charset="-122"/>
              </a:rPr>
              <a:t>54</a:t>
            </a:r>
            <a:r>
              <a:rPr lang="zh-CN" altLang="en-US" sz="2400" dirty="0">
                <a:ea typeface="宋体" panose="02010600030101010101" pitchFamily="2" charset="-122"/>
              </a:rPr>
              <a:t>铜。除广工外其他金奖队均为</a:t>
            </a:r>
            <a:r>
              <a:rPr lang="en-US" altLang="zh-CN" sz="2400">
                <a:ea typeface="宋体" panose="02010600030101010101" pitchFamily="2" charset="-122"/>
              </a:rPr>
              <a:t>985</a:t>
            </a:r>
            <a:r>
              <a:rPr lang="zh-CN" altLang="en-US" sz="2400" dirty="0">
                <a:ea typeface="宋体" panose="02010600030101010101" pitchFamily="2" charset="-122"/>
              </a:rPr>
              <a:t>名校</a:t>
            </a:r>
          </a:p>
        </p:txBody>
      </p:sp>
      <p:graphicFrame>
        <p:nvGraphicFramePr>
          <p:cNvPr id="159884" name="内容占位符 159883"/>
          <p:cNvGraphicFramePr>
            <a:graphicFrameLocks noGrp="1"/>
          </p:cNvGraphicFramePr>
          <p:nvPr>
            <p:ph idx="4294967295"/>
          </p:nvPr>
        </p:nvGraphicFramePr>
        <p:xfrm>
          <a:off x="1371600" y="1052513"/>
          <a:ext cx="6729413" cy="5522913"/>
        </p:xfrm>
        <a:graphic>
          <a:graphicData uri="http://schemas.openxmlformats.org/drawingml/2006/table">
            <a:tbl>
              <a:tblPr/>
              <a:tblGrid>
                <a:gridCol w="844550">
                  <a:extLst>
                    <a:ext uri="{9D8B030D-6E8A-4147-A177-3AD203B41FA5}">
                      <a16:colId xmlns:a16="http://schemas.microsoft.com/office/drawing/2014/main" val="20000"/>
                    </a:ext>
                  </a:extLst>
                </a:gridCol>
                <a:gridCol w="1203325">
                  <a:extLst>
                    <a:ext uri="{9D8B030D-6E8A-4147-A177-3AD203B41FA5}">
                      <a16:colId xmlns:a16="http://schemas.microsoft.com/office/drawing/2014/main" val="20001"/>
                    </a:ext>
                  </a:extLst>
                </a:gridCol>
                <a:gridCol w="936625">
                  <a:extLst>
                    <a:ext uri="{9D8B030D-6E8A-4147-A177-3AD203B41FA5}">
                      <a16:colId xmlns:a16="http://schemas.microsoft.com/office/drawing/2014/main" val="20002"/>
                    </a:ext>
                  </a:extLst>
                </a:gridCol>
                <a:gridCol w="1584325">
                  <a:extLst>
                    <a:ext uri="{9D8B030D-6E8A-4147-A177-3AD203B41FA5}">
                      <a16:colId xmlns:a16="http://schemas.microsoft.com/office/drawing/2014/main" val="20003"/>
                    </a:ext>
                  </a:extLst>
                </a:gridCol>
                <a:gridCol w="2160588">
                  <a:extLst>
                    <a:ext uri="{9D8B030D-6E8A-4147-A177-3AD203B41FA5}">
                      <a16:colId xmlns:a16="http://schemas.microsoft.com/office/drawing/2014/main" val="20004"/>
                    </a:ext>
                  </a:extLst>
                </a:gridCol>
              </a:tblGrid>
              <a:tr h="258763">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award</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队伍名次</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学校</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队名</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8762">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1</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清华大学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雾雨之森</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0350">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2</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北京师范大学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咸鱼</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3</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清华大学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err="1">
                          <a:latin typeface="宋体" panose="02010600030101010101" pitchFamily="2" charset="-122"/>
                          <a:ea typeface="宋体" panose="02010600030101010101" pitchFamily="2" charset="-122"/>
                        </a:rPr>
                        <a:t>Fk</a:t>
                      </a:r>
                      <a:r>
                        <a:rPr lang="zh-CN" altLang="en-US" sz="1100" dirty="0">
                          <a:latin typeface="宋体" panose="02010600030101010101" pitchFamily="2" charset="-122"/>
                          <a:ea typeface="宋体" panose="02010600030101010101" pitchFamily="2" charset="-122"/>
                        </a:rPr>
                        <a:t>征婚队</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8762">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4</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清华大学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土拨鼠</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8763">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5</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华南理工大学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我的女朋友们</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8762">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6</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吉林大学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天成</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0350">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7</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清华大学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终末哲学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8763">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8</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中山大学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SYSU_</a:t>
                      </a:r>
                      <a:r>
                        <a:rPr lang="zh-CN" altLang="en-US" sz="1100" dirty="0">
                          <a:latin typeface="宋体" panose="02010600030101010101" pitchFamily="2" charset="-122"/>
                          <a:ea typeface="宋体" panose="02010600030101010101" pitchFamily="2" charset="-122"/>
                        </a:rPr>
                        <a:t>凛冬将至</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8762">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9</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中山大学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SYSU_</a:t>
                      </a:r>
                      <a:r>
                        <a:rPr lang="zh-CN" altLang="en-US" sz="1100" dirty="0">
                          <a:latin typeface="宋体" panose="02010600030101010101" pitchFamily="2" charset="-122"/>
                          <a:ea typeface="宋体" panose="02010600030101010101" pitchFamily="2" charset="-122"/>
                        </a:rPr>
                        <a:t>血火同源</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8763">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10</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中山大学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SYSU_</a:t>
                      </a:r>
                      <a:r>
                        <a:rPr lang="zh-CN" altLang="en-US" sz="1100" dirty="0">
                          <a:latin typeface="宋体" panose="02010600030101010101" pitchFamily="2" charset="-122"/>
                          <a:ea typeface="宋体" panose="02010600030101010101" pitchFamily="2" charset="-122"/>
                        </a:rPr>
                        <a:t>无敌可过</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8762">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11</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华中师范大学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闪电劈中了番茄园的卫兵</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0350">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12</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复旦大学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巴洛克</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58763">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13</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北京航空航天大学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体锻线</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88925">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14</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湖南大学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透明的玻璃</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58762">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15</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b="1" dirty="0">
                          <a:solidFill>
                            <a:srgbClr val="FF0000"/>
                          </a:solidFill>
                          <a:latin typeface="宋体" panose="02010600030101010101" pitchFamily="2" charset="-122"/>
                          <a:ea typeface="宋体" panose="02010600030101010101" pitchFamily="2" charset="-122"/>
                        </a:rPr>
                        <a:t>广东工业大学</a:t>
                      </a:r>
                      <a:endParaRPr lang="zh-CN" altLang="en-US" sz="2400" b="1" dirty="0">
                        <a:solidFill>
                          <a:srgbClr val="FF0000"/>
                        </a:solidFill>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b="1" dirty="0">
                          <a:solidFill>
                            <a:srgbClr val="FF0000"/>
                          </a:solidFill>
                          <a:latin typeface="宋体" panose="02010600030101010101" pitchFamily="2" charset="-122"/>
                          <a:ea typeface="宋体" panose="02010600030101010101" pitchFamily="2" charset="-122"/>
                        </a:rPr>
                        <a:t>龙樱</a:t>
                      </a:r>
                      <a:endParaRPr lang="zh-CN" altLang="en-US" sz="2400" b="1" dirty="0">
                        <a:solidFill>
                          <a:srgbClr val="FF0000"/>
                        </a:solidFill>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58763">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16</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南京大学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卡娜里沙</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60350">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17</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华中科技大学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err="1">
                          <a:latin typeface="宋体" panose="02010600030101010101" pitchFamily="2" charset="-122"/>
                          <a:ea typeface="宋体" panose="02010600030101010101" pitchFamily="2" charset="-122"/>
                        </a:rPr>
                        <a:t>EagleJump</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58762">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金奖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Gold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18</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中国科学院大学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预言</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61938">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银奖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Sliver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19</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北京理工大学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BIT_</a:t>
                      </a:r>
                      <a:r>
                        <a:rPr lang="zh-CN" altLang="en-US" sz="1100" dirty="0">
                          <a:latin typeface="宋体" panose="02010600030101010101" pitchFamily="2" charset="-122"/>
                          <a:ea typeface="宋体" panose="02010600030101010101" pitchFamily="2" charset="-122"/>
                        </a:rPr>
                        <a:t>正在登陆</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58762">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银奖</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Sliver Medal</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en-US" altLang="zh-CN" sz="1100">
                          <a:latin typeface="宋体" panose="02010600030101010101" pitchFamily="2" charset="-122"/>
                          <a:ea typeface="宋体" panose="02010600030101010101" pitchFamily="2" charset="-122"/>
                        </a:rPr>
                        <a:t>20</a:t>
                      </a:r>
                      <a:endParaRPr lang="en-US" altLang="zh-CN" sz="240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中南大学</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lrTx/>
                        <a:buSzTx/>
                        <a:buFontTx/>
                        <a:buChar char="•"/>
                        <a:defRPr sz="2800" u="none" kern="1200" baseline="0">
                          <a:solidFill>
                            <a:srgbClr val="000000"/>
                          </a:solidFill>
                          <a:latin typeface="+mn-lt"/>
                          <a:ea typeface="Arial" panose="020B0604020202020204" pitchFamily="34" charset="0"/>
                          <a:cs typeface="+mn-cs"/>
                        </a:defRPr>
                      </a:lvl1pPr>
                      <a:lvl2pPr marL="742950" lvl="1" indent="-285750" algn="l" defTabSz="914400" eaLnBrk="1" fontAlgn="base" latinLnBrk="0" hangingPunct="1">
                        <a:lnSpc>
                          <a:spcPct val="100000"/>
                        </a:lnSpc>
                        <a:spcBef>
                          <a:spcPct val="20000"/>
                        </a:spcBef>
                        <a:spcAft>
                          <a:spcPct val="0"/>
                        </a:spcAft>
                        <a:buClrTx/>
                        <a:buSzTx/>
                        <a:buFontTx/>
                        <a:buChar char="–"/>
                        <a:defRPr sz="2400" b="0" i="0" u="none" kern="1200" baseline="0">
                          <a:solidFill>
                            <a:srgbClr val="000000"/>
                          </a:solidFill>
                          <a:latin typeface="+mn-lt"/>
                          <a:ea typeface="Arial" panose="020B0604020202020204" pitchFamily="34" charset="0"/>
                          <a:cs typeface="+mn-cs"/>
                        </a:defRPr>
                      </a:lvl2pPr>
                      <a:lvl3pPr marL="1143000" lvl="2" indent="-228600" algn="l" defTabSz="914400" eaLnBrk="1" fontAlgn="base" latinLnBrk="0" hangingPunct="1">
                        <a:lnSpc>
                          <a:spcPct val="100000"/>
                        </a:lnSpc>
                        <a:spcBef>
                          <a:spcPct val="20000"/>
                        </a:spcBef>
                        <a:spcAft>
                          <a:spcPct val="0"/>
                        </a:spcAft>
                        <a:buClrTx/>
                        <a:buSzTx/>
                        <a:buFontTx/>
                        <a:buChar char="•"/>
                        <a:defRPr sz="2000" b="0" i="0" u="none" kern="1200" baseline="0">
                          <a:solidFill>
                            <a:srgbClr val="000000"/>
                          </a:solidFill>
                          <a:latin typeface="+mn-lt"/>
                          <a:ea typeface="Arial" panose="020B0604020202020204" pitchFamily="34" charset="0"/>
                          <a:cs typeface="+mn-cs"/>
                        </a:defRPr>
                      </a:lvl3pPr>
                      <a:lvl4pPr marL="1600200" lvl="3"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4pPr>
                      <a:lvl5pPr marL="2057400" lvl="4" indent="-228600" algn="l" defTabSz="914400" eaLnBrk="1" fontAlgn="base" latinLnBrk="0" hangingPunct="1">
                        <a:lnSpc>
                          <a:spcPct val="100000"/>
                        </a:lnSpc>
                        <a:spcBef>
                          <a:spcPct val="20000"/>
                        </a:spcBef>
                        <a:spcAft>
                          <a:spcPct val="0"/>
                        </a:spcAft>
                        <a:buClrTx/>
                        <a:buSzTx/>
                        <a:buFontTx/>
                        <a:buChar char="»"/>
                        <a:defRPr sz="1800" b="0" i="0" u="none" kern="1200" baseline="0">
                          <a:solidFill>
                            <a:srgbClr val="000000"/>
                          </a:solidFill>
                          <a:latin typeface="+mn-lt"/>
                          <a:ea typeface="Arial" panose="020B0604020202020204" pitchFamily="34" charset="0"/>
                          <a:cs typeface="+mn-cs"/>
                        </a:defRPr>
                      </a:lvl5pPr>
                    </a:lstStyle>
                    <a:p>
                      <a:pPr lvl="0" fontAlgn="ctr">
                        <a:spcBef>
                          <a:spcPct val="0"/>
                        </a:spcBef>
                        <a:buNone/>
                      </a:pPr>
                      <a:r>
                        <a:rPr lang="zh-CN" altLang="en-US" sz="1100" dirty="0">
                          <a:latin typeface="宋体" panose="02010600030101010101" pitchFamily="2" charset="-122"/>
                          <a:ea typeface="宋体" panose="02010600030101010101" pitchFamily="2" charset="-122"/>
                        </a:rPr>
                        <a:t>东北打酱油</a:t>
                      </a:r>
                      <a:endParaRPr lang="zh-CN" altLang="en-US" sz="2400" dirty="0">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bl>
          </a:graphicData>
        </a:graphic>
      </p:graphicFrame>
      <p:sp>
        <p:nvSpPr>
          <p:cNvPr id="74888" name="页脚占位符 1"/>
          <p:cNvSpPr/>
          <p:nvPr/>
        </p:nvSpPr>
        <p:spPr>
          <a:xfrm>
            <a:off x="2362200" y="6400800"/>
            <a:ext cx="5334000" cy="457200"/>
          </a:xfrm>
          <a:prstGeom prst="rect">
            <a:avLst/>
          </a:prstGeom>
          <a:noFill/>
          <a:ln w="12700">
            <a:noFill/>
          </a:ln>
        </p:spPr>
        <p:txBody>
          <a:bodyPr anchor="b" anchorCtr="0"/>
          <a:lstStyle/>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256001"/>
          <p:cNvSpPr>
            <a:spLocks noGrp="1"/>
          </p:cNvSpPr>
          <p:nvPr>
            <p:ph type="title"/>
          </p:nvPr>
        </p:nvSpPr>
        <p:spPr/>
        <p:txBody>
          <a:bodyPr anchor="ctr" anchorCtr="0"/>
          <a:lstStyle/>
          <a:p>
            <a:r>
              <a:rPr lang="en-US" altLang="zh-CN" sz="4000">
                <a:ea typeface="宋体" panose="02010600030101010101" pitchFamily="2" charset="-122"/>
              </a:rPr>
              <a:t>16</a:t>
            </a:r>
            <a:r>
              <a:rPr lang="zh-CN" altLang="en-US" sz="4000" dirty="0">
                <a:ea typeface="宋体" panose="02010600030101010101" pitchFamily="2" charset="-122"/>
              </a:rPr>
              <a:t>年部分学校获奖数量</a:t>
            </a:r>
          </a:p>
        </p:txBody>
      </p:sp>
      <p:sp>
        <p:nvSpPr>
          <p:cNvPr id="75778" name="文本占位符 256002"/>
          <p:cNvSpPr>
            <a:spLocks noGrp="1"/>
          </p:cNvSpPr>
          <p:nvPr>
            <p:ph idx="1"/>
          </p:nvPr>
        </p:nvSpPr>
        <p:spPr/>
        <p:txBody>
          <a:bodyPr anchor="t" anchorCtr="0"/>
          <a:lstStyle/>
          <a:p>
            <a:endParaRPr lang="zh-CN" altLang="en-US" dirty="0">
              <a:ea typeface="宋体" panose="02010600030101010101" pitchFamily="2" charset="-122"/>
            </a:endParaRPr>
          </a:p>
        </p:txBody>
      </p:sp>
      <p:pic>
        <p:nvPicPr>
          <p:cNvPr id="75779" name="图片 256003" descr="N`M1%F)J9EM%PHT{2WVF_1L"/>
          <p:cNvPicPr>
            <a:picLocks noChangeAspect="1"/>
          </p:cNvPicPr>
          <p:nvPr/>
        </p:nvPicPr>
        <p:blipFill>
          <a:blip r:embed="rId2"/>
          <a:stretch>
            <a:fillRect/>
          </a:stretch>
        </p:blipFill>
        <p:spPr>
          <a:xfrm>
            <a:off x="611188" y="1268413"/>
            <a:ext cx="6553200" cy="427355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p:nvPr>
        </p:nvSpPr>
        <p:spPr/>
        <p:txBody>
          <a:bodyPr anchor="ctr" anchorCtr="0"/>
          <a:lstStyle/>
          <a:p>
            <a:r>
              <a:rPr lang="en-US" altLang="zh-CN">
                <a:ea typeface="宋体" panose="02010600030101010101" pitchFamily="2" charset="-122"/>
              </a:rPr>
              <a:t>17</a:t>
            </a:r>
            <a:r>
              <a:rPr lang="zh-CN" altLang="en-US" dirty="0">
                <a:ea typeface="宋体" panose="02010600030101010101" pitchFamily="2" charset="-122"/>
              </a:rPr>
              <a:t>年部分学校获奖数量</a:t>
            </a:r>
            <a:endParaRPr lang="zh-CN" altLang="en-US">
              <a:ea typeface="宋体" panose="02010600030101010101" pitchFamily="2" charset="-122"/>
            </a:endParaRPr>
          </a:p>
        </p:txBody>
      </p:sp>
      <p:sp>
        <p:nvSpPr>
          <p:cNvPr id="76802" name="内容占位符 2"/>
          <p:cNvSpPr>
            <a:spLocks noGrp="1"/>
          </p:cNvSpPr>
          <p:nvPr>
            <p:ph idx="1"/>
          </p:nvPr>
        </p:nvSpPr>
        <p:spPr/>
        <p:txBody>
          <a:bodyPr anchor="t" anchorCtr="0"/>
          <a:lstStyle/>
          <a:p>
            <a:r>
              <a:rPr lang="en-US" altLang="zh-CN">
                <a:ea typeface="宋体" panose="02010600030101010101" pitchFamily="2" charset="-122"/>
              </a:rPr>
              <a:t> </a:t>
            </a:r>
          </a:p>
        </p:txBody>
      </p:sp>
      <p:graphicFrame>
        <p:nvGraphicFramePr>
          <p:cNvPr id="5" name="表格 4"/>
          <p:cNvGraphicFramePr/>
          <p:nvPr/>
        </p:nvGraphicFramePr>
        <p:xfrm>
          <a:off x="703263" y="1096963"/>
          <a:ext cx="4278313" cy="4664075"/>
        </p:xfrm>
        <a:graphic>
          <a:graphicData uri="http://schemas.openxmlformats.org/drawingml/2006/table">
            <a:tbl>
              <a:tblPr firstRow="1" bandRow="1">
                <a:tableStyleId>{5C22544A-7EE6-4342-B048-85BDC9FD1C3A}</a:tableStyleId>
              </a:tblPr>
              <a:tblGrid>
                <a:gridCol w="1945640">
                  <a:extLst>
                    <a:ext uri="{9D8B030D-6E8A-4147-A177-3AD203B41FA5}">
                      <a16:colId xmlns:a16="http://schemas.microsoft.com/office/drawing/2014/main" val="20000"/>
                    </a:ext>
                  </a:extLst>
                </a:gridCol>
                <a:gridCol w="915035">
                  <a:extLst>
                    <a:ext uri="{9D8B030D-6E8A-4147-A177-3AD203B41FA5}">
                      <a16:colId xmlns:a16="http://schemas.microsoft.com/office/drawing/2014/main" val="20001"/>
                    </a:ext>
                  </a:extLst>
                </a:gridCol>
                <a:gridCol w="1417320">
                  <a:extLst>
                    <a:ext uri="{9D8B030D-6E8A-4147-A177-3AD203B41FA5}">
                      <a16:colId xmlns:a16="http://schemas.microsoft.com/office/drawing/2014/main" val="20002"/>
                    </a:ext>
                  </a:extLst>
                </a:gridCol>
              </a:tblGrid>
              <a:tr h="409575">
                <a:tc>
                  <a:txBody>
                    <a:bodyPr/>
                    <a:lstStyle/>
                    <a:p>
                      <a:pPr algn="ctr">
                        <a:buNone/>
                      </a:pPr>
                      <a:r>
                        <a:rPr lang="zh-CN" sz="1800">
                          <a:solidFill>
                            <a:srgbClr val="000000"/>
                          </a:solidFill>
                          <a:ea typeface="宋体" panose="02010600030101010101" pitchFamily="2" charset="-122"/>
                        </a:rPr>
                        <a:t>学校</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800">
                          <a:solidFill>
                            <a:srgbClr val="000000"/>
                          </a:solidFill>
                          <a:ea typeface="宋体" panose="02010600030101010101" pitchFamily="2" charset="-122"/>
                        </a:rPr>
                        <a:t>奖牌</a:t>
                      </a:r>
                    </a:p>
                    <a:p>
                      <a:pPr algn="ctr">
                        <a:buNone/>
                      </a:pPr>
                      <a:r>
                        <a:rPr lang="zh-CN" sz="1800">
                          <a:solidFill>
                            <a:srgbClr val="000000"/>
                          </a:solidFill>
                          <a:ea typeface="宋体" panose="02010600030101010101" pitchFamily="2" charset="-122"/>
                        </a:rPr>
                        <a:t>总数</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lgn="ctr">
                        <a:buNone/>
                      </a:pPr>
                      <a:r>
                        <a:rPr lang="zh-CN" sz="1800">
                          <a:solidFill>
                            <a:srgbClr val="000000"/>
                          </a:solidFill>
                          <a:ea typeface="宋体" panose="02010600030101010101" pitchFamily="2" charset="-122"/>
                        </a:rPr>
                        <a:t>金奖总数</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3210">
                <a:tc>
                  <a:txBody>
                    <a:bodyPr/>
                    <a:lstStyle/>
                    <a:p>
                      <a:pPr>
                        <a:buNone/>
                      </a:pPr>
                      <a:r>
                        <a:rPr lang="zh-CN" sz="1800">
                          <a:solidFill>
                            <a:srgbClr val="000000"/>
                          </a:solidFill>
                          <a:ea typeface="宋体" panose="02010600030101010101" pitchFamily="2" charset="-122"/>
                        </a:rPr>
                        <a:t>中山大学</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endParaRPr lang="en-US" altLang="en-US" sz="1800" b="1">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r>
                        <a:rPr lang="en-US" sz="1800" b="1">
                          <a:solidFill>
                            <a:srgbClr val="FF0000"/>
                          </a:solidFill>
                          <a:latin typeface="宋体" panose="02010600030101010101" pitchFamily="2" charset="-122"/>
                        </a:rPr>
                        <a:t>14</a:t>
                      </a:r>
                      <a:endParaRPr lang="en-US" altLang="en-US" sz="1800" b="1">
                        <a:solidFill>
                          <a:srgbClr val="FF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3845">
                <a:tc>
                  <a:txBody>
                    <a:bodyPr/>
                    <a:lstStyle/>
                    <a:p>
                      <a:pPr>
                        <a:buNone/>
                      </a:pPr>
                      <a:r>
                        <a:rPr lang="zh-CN" sz="1800">
                          <a:solidFill>
                            <a:srgbClr val="000000"/>
                          </a:solidFill>
                          <a:ea typeface="宋体" panose="02010600030101010101" pitchFamily="2" charset="-122"/>
                        </a:rPr>
                        <a:t>华工计院&amp;软院</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endParaRPr lang="en-US" altLang="en-US" sz="1800" b="1">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r>
                        <a:rPr lang="en-US" sz="1800" b="1">
                          <a:solidFill>
                            <a:srgbClr val="FF0000"/>
                          </a:solidFill>
                          <a:latin typeface="宋体" panose="02010600030101010101" pitchFamily="2" charset="-122"/>
                        </a:rPr>
                        <a:t>2</a:t>
                      </a:r>
                      <a:endParaRPr lang="en-US" altLang="en-US" sz="1800" b="1">
                        <a:solidFill>
                          <a:srgbClr val="FF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210">
                <a:tc>
                  <a:txBody>
                    <a:bodyPr/>
                    <a:lstStyle/>
                    <a:p>
                      <a:pPr>
                        <a:buNone/>
                      </a:pPr>
                      <a:r>
                        <a:rPr lang="zh-CN" sz="1800">
                          <a:solidFill>
                            <a:srgbClr val="000000"/>
                          </a:solidFill>
                          <a:ea typeface="宋体" panose="02010600030101010101" pitchFamily="2" charset="-122"/>
                        </a:rPr>
                        <a:t>广工</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endParaRPr lang="en-US" altLang="en-US" sz="1800" b="1">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r>
                        <a:rPr lang="en-US" sz="1800" b="1">
                          <a:solidFill>
                            <a:srgbClr val="FF0000"/>
                          </a:solidFill>
                          <a:latin typeface="宋体" panose="02010600030101010101" pitchFamily="2" charset="-122"/>
                        </a:rPr>
                        <a:t>6</a:t>
                      </a:r>
                      <a:endParaRPr lang="en-US" altLang="en-US" sz="1800" b="1">
                        <a:solidFill>
                          <a:srgbClr val="FF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3210">
                <a:tc>
                  <a:txBody>
                    <a:bodyPr/>
                    <a:lstStyle/>
                    <a:p>
                      <a:pPr>
                        <a:buNone/>
                      </a:pPr>
                      <a:r>
                        <a:rPr lang="zh-CN" sz="1800">
                          <a:solidFill>
                            <a:srgbClr val="000000"/>
                          </a:solidFill>
                          <a:ea typeface="宋体" panose="02010600030101010101" pitchFamily="2" charset="-122"/>
                        </a:rPr>
                        <a:t>华农</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endParaRPr lang="en-US" altLang="en-US" sz="1800" b="1">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r>
                        <a:rPr lang="en-US" sz="1800" b="1">
                          <a:solidFill>
                            <a:srgbClr val="FF0000"/>
                          </a:solidFill>
                          <a:latin typeface="宋体" panose="02010600030101010101" pitchFamily="2" charset="-122"/>
                        </a:rPr>
                        <a:t>0</a:t>
                      </a:r>
                      <a:endParaRPr lang="en-US" altLang="en-US" sz="1800" b="1">
                        <a:solidFill>
                          <a:srgbClr val="FF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3845">
                <a:tc>
                  <a:txBody>
                    <a:bodyPr/>
                    <a:lstStyle/>
                    <a:p>
                      <a:pPr>
                        <a:buNone/>
                      </a:pPr>
                      <a:r>
                        <a:rPr lang="zh-CN" sz="1800">
                          <a:solidFill>
                            <a:srgbClr val="000000"/>
                          </a:solidFill>
                          <a:ea typeface="宋体" panose="02010600030101010101" pitchFamily="2" charset="-122"/>
                        </a:rPr>
                        <a:t>广大</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endParaRPr lang="en-US" altLang="en-US" sz="1800" b="1">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r>
                        <a:rPr lang="en-US" sz="1800" b="1">
                          <a:solidFill>
                            <a:srgbClr val="FF0000"/>
                          </a:solidFill>
                          <a:latin typeface="宋体" panose="02010600030101010101" pitchFamily="2" charset="-122"/>
                        </a:rPr>
                        <a:t>1</a:t>
                      </a:r>
                      <a:endParaRPr lang="en-US" altLang="en-US" sz="1800" b="1">
                        <a:solidFill>
                          <a:srgbClr val="FF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3210">
                <a:tc>
                  <a:txBody>
                    <a:bodyPr/>
                    <a:lstStyle/>
                    <a:p>
                      <a:pPr>
                        <a:buNone/>
                      </a:pPr>
                      <a:r>
                        <a:rPr lang="zh-CN" sz="1800">
                          <a:solidFill>
                            <a:srgbClr val="000000"/>
                          </a:solidFill>
                          <a:ea typeface="宋体" panose="02010600030101010101" pitchFamily="2" charset="-122"/>
                        </a:rPr>
                        <a:t>深圳大学</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endParaRPr lang="en-US" altLang="en-US" sz="1800" b="1">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r>
                        <a:rPr lang="en-US" sz="1800" b="1">
                          <a:solidFill>
                            <a:srgbClr val="FF0000"/>
                          </a:solidFill>
                          <a:latin typeface="宋体" panose="02010600030101010101" pitchFamily="2" charset="-122"/>
                        </a:rPr>
                        <a:t>1</a:t>
                      </a:r>
                      <a:endParaRPr lang="en-US" altLang="en-US" sz="1800" b="1">
                        <a:solidFill>
                          <a:srgbClr val="FF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3210">
                <a:tc>
                  <a:txBody>
                    <a:bodyPr/>
                    <a:lstStyle/>
                    <a:p>
                      <a:pPr>
                        <a:buNone/>
                      </a:pPr>
                      <a:r>
                        <a:rPr lang="zh-CN" sz="1800">
                          <a:solidFill>
                            <a:srgbClr val="000000"/>
                          </a:solidFill>
                          <a:ea typeface="宋体" panose="02010600030101010101" pitchFamily="2" charset="-122"/>
                        </a:rPr>
                        <a:t>华师</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endParaRPr lang="en-US" altLang="en-US" sz="1800" b="1">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r>
                        <a:rPr lang="en-US" sz="1800" b="1">
                          <a:solidFill>
                            <a:srgbClr val="FF0000"/>
                          </a:solidFill>
                          <a:latin typeface="宋体" panose="02010600030101010101" pitchFamily="2" charset="-122"/>
                        </a:rPr>
                        <a:t>1</a:t>
                      </a:r>
                      <a:endParaRPr lang="en-US" altLang="en-US" sz="1800" b="1">
                        <a:solidFill>
                          <a:srgbClr val="FF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3845">
                <a:tc>
                  <a:txBody>
                    <a:bodyPr/>
                    <a:lstStyle/>
                    <a:p>
                      <a:pPr>
                        <a:buNone/>
                      </a:pPr>
                      <a:r>
                        <a:rPr lang="zh-CN" sz="1800">
                          <a:solidFill>
                            <a:srgbClr val="000000"/>
                          </a:solidFill>
                          <a:ea typeface="宋体" panose="02010600030101010101" pitchFamily="2" charset="-122"/>
                        </a:rPr>
                        <a:t>暨南大学</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endParaRPr lang="en-US" altLang="en-US" sz="1800" b="1">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a:buNone/>
                      </a:pPr>
                      <a:r>
                        <a:rPr lang="en-US" sz="1800" b="1">
                          <a:solidFill>
                            <a:srgbClr val="FF0000"/>
                          </a:solidFill>
                          <a:latin typeface="宋体" panose="02010600030101010101" pitchFamily="2" charset="-122"/>
                        </a:rPr>
                        <a:t>0</a:t>
                      </a:r>
                      <a:endParaRPr lang="en-US" altLang="en-US" sz="1800" b="1">
                        <a:solidFill>
                          <a:srgbClr val="FF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3210">
                <a:tc>
                  <a:txBody>
                    <a:bodyPr/>
                    <a:lstStyle/>
                    <a:p>
                      <a:pPr>
                        <a:buNone/>
                      </a:pPr>
                      <a:r>
                        <a:rPr lang="zh-CN" sz="1800">
                          <a:solidFill>
                            <a:srgbClr val="000000"/>
                          </a:solidFill>
                          <a:ea typeface="宋体" panose="02010600030101010101" pitchFamily="2" charset="-122"/>
                        </a:rPr>
                        <a:t>福州大学</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a:buNone/>
                      </a:pPr>
                      <a:endParaRPr lang="en-US" altLang="en-US" sz="1800" b="1">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a:buNone/>
                      </a:pPr>
                      <a:r>
                        <a:rPr lang="en-US" sz="1800" b="1">
                          <a:solidFill>
                            <a:srgbClr val="FF0000"/>
                          </a:solidFill>
                          <a:latin typeface="宋体" panose="02010600030101010101" pitchFamily="2" charset="-122"/>
                        </a:rPr>
                        <a:t>3</a:t>
                      </a:r>
                      <a:endParaRPr lang="en-US" altLang="en-US" sz="1800" b="1">
                        <a:solidFill>
                          <a:srgbClr val="FF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9"/>
                  </a:ext>
                </a:extLst>
              </a:tr>
              <a:tr h="283845">
                <a:tc>
                  <a:txBody>
                    <a:bodyPr/>
                    <a:lstStyle/>
                    <a:p>
                      <a:pPr>
                        <a:buNone/>
                      </a:pPr>
                      <a:r>
                        <a:rPr lang="zh-CN" sz="1800">
                          <a:solidFill>
                            <a:srgbClr val="000000"/>
                          </a:solidFill>
                          <a:ea typeface="宋体" panose="02010600030101010101" pitchFamily="2" charset="-122"/>
                        </a:rPr>
                        <a:t>南京大学</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a:buNone/>
                      </a:pPr>
                      <a:endParaRPr lang="en-US" altLang="en-US" sz="1800" b="1">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a:buNone/>
                      </a:pPr>
                      <a:r>
                        <a:rPr lang="en-US" sz="1800" b="1">
                          <a:solidFill>
                            <a:srgbClr val="FF0000"/>
                          </a:solidFill>
                          <a:latin typeface="宋体" panose="02010600030101010101" pitchFamily="2" charset="-122"/>
                        </a:rPr>
                        <a:t>6</a:t>
                      </a:r>
                      <a:endParaRPr lang="en-US" altLang="en-US" sz="1800" b="1">
                        <a:solidFill>
                          <a:srgbClr val="FF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0"/>
                  </a:ext>
                </a:extLst>
              </a:tr>
              <a:tr h="283210">
                <a:tc>
                  <a:txBody>
                    <a:bodyPr/>
                    <a:lstStyle/>
                    <a:p>
                      <a:pPr>
                        <a:buNone/>
                      </a:pPr>
                      <a:r>
                        <a:rPr lang="zh-CN" sz="1800">
                          <a:solidFill>
                            <a:srgbClr val="000000"/>
                          </a:solidFill>
                          <a:ea typeface="宋体" panose="02010600030101010101" pitchFamily="2" charset="-122"/>
                        </a:rPr>
                        <a:t>哈尔滨工业</a:t>
                      </a:r>
                      <a:endParaRPr lang="zh-CN" altLang="en-US" sz="1800">
                        <a:solidFill>
                          <a:srgbClr val="000000"/>
                        </a:solidFill>
                        <a:latin typeface="宋体" panose="02010600030101010101" pitchFamily="2" charset="-122"/>
                        <a:ea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a:buNone/>
                      </a:pPr>
                      <a:endParaRPr lang="en-US" altLang="en-US" sz="1800" b="1">
                        <a:solidFill>
                          <a:srgbClr val="00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a:buNone/>
                      </a:pPr>
                      <a:r>
                        <a:rPr lang="en-US" sz="1800" b="1">
                          <a:solidFill>
                            <a:srgbClr val="FF0000"/>
                          </a:solidFill>
                          <a:latin typeface="宋体" panose="02010600030101010101" pitchFamily="2" charset="-122"/>
                        </a:rPr>
                        <a:t>4</a:t>
                      </a:r>
                      <a:endParaRPr lang="en-US" altLang="en-US" sz="1800" b="1">
                        <a:solidFill>
                          <a:srgbClr val="FF0000"/>
                        </a:solidFill>
                        <a:latin typeface="宋体" panose="02010600030101010101" pitchFamily="2" charset="-122"/>
                      </a:endParaRPr>
                    </a:p>
                  </a:txBody>
                  <a:tcPr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299009"/>
          <p:cNvSpPr>
            <a:spLocks noGrp="1"/>
          </p:cNvSpPr>
          <p:nvPr>
            <p:ph type="title"/>
          </p:nvPr>
        </p:nvSpPr>
        <p:spPr/>
        <p:txBody>
          <a:bodyPr anchor="ctr" anchorCtr="0"/>
          <a:lstStyle/>
          <a:p>
            <a:r>
              <a:rPr lang="zh-CN" altLang="en-US" dirty="0">
                <a:ea typeface="宋体" panose="02010600030101010101" pitchFamily="2" charset="-122"/>
              </a:rPr>
              <a:t>部分图片</a:t>
            </a:r>
          </a:p>
        </p:txBody>
      </p:sp>
      <p:sp>
        <p:nvSpPr>
          <p:cNvPr id="77826" name="文本占位符 299010"/>
          <p:cNvSpPr>
            <a:spLocks noGrp="1"/>
          </p:cNvSpPr>
          <p:nvPr>
            <p:ph idx="4294967295"/>
          </p:nvPr>
        </p:nvSpPr>
        <p:spPr>
          <a:xfrm>
            <a:off x="684213" y="981075"/>
            <a:ext cx="7772400" cy="647700"/>
          </a:xfrm>
        </p:spPr>
        <p:txBody>
          <a:bodyPr anchor="t" anchorCtr="0"/>
          <a:lstStyle/>
          <a:p>
            <a:r>
              <a:rPr lang="en-US" altLang="zh-CN">
                <a:ea typeface="宋体" panose="02010600030101010101" pitchFamily="2" charset="-122"/>
              </a:rPr>
              <a:t>           2004</a:t>
            </a:r>
            <a:r>
              <a:rPr lang="zh-CN" altLang="en-US" dirty="0">
                <a:ea typeface="宋体" panose="02010600030101010101" pitchFamily="2" charset="-122"/>
              </a:rPr>
              <a:t>年上海赛区 优胜奖</a:t>
            </a:r>
          </a:p>
        </p:txBody>
      </p:sp>
      <p:pic>
        <p:nvPicPr>
          <p:cNvPr id="77827" name="图片 299011" descr="IMG_005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1913" y="1844675"/>
            <a:ext cx="5935662" cy="4451350"/>
          </a:xfrm>
          <a:prstGeom prst="rect">
            <a:avLst/>
          </a:prstGeom>
          <a:noFill/>
          <a:ln w="9525">
            <a:noFill/>
          </a:ln>
        </p:spPr>
      </p:pic>
      <p:sp>
        <p:nvSpPr>
          <p:cNvPr id="77828"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204801"/>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历史</a:t>
            </a:r>
          </a:p>
        </p:txBody>
      </p:sp>
      <p:sp>
        <p:nvSpPr>
          <p:cNvPr id="20482" name="文本占位符 204802"/>
          <p:cNvSpPr>
            <a:spLocks noGrp="1"/>
          </p:cNvSpPr>
          <p:nvPr>
            <p:ph idx="4294967295"/>
          </p:nvPr>
        </p:nvSpPr>
        <p:spPr>
          <a:xfrm>
            <a:off x="457200" y="1106488"/>
            <a:ext cx="8229600" cy="4733925"/>
          </a:xfrm>
        </p:spPr>
        <p:txBody>
          <a:bodyPr anchor="t" anchorCtr="0"/>
          <a:lstStyle/>
          <a:p>
            <a:r>
              <a:rPr lang="zh-CN" altLang="x-none" sz="2800" b="1">
                <a:ea typeface="宋体" panose="02010600030101010101" pitchFamily="2" charset="-122"/>
              </a:rPr>
              <a:t>相比于其他竞赛，ACM程序设计竞赛采用现场对抗的方式进行，题目多且难度大，选手必须完全依靠自身实力解决问题，因此参赛选手通常需要经过长期的训练才能获得较好成绩。</a:t>
            </a:r>
          </a:p>
          <a:p>
            <a:r>
              <a:rPr lang="zh-CN" altLang="x-none" sz="2800" b="1">
                <a:ea typeface="宋体" panose="02010600030101010101" pitchFamily="2" charset="-122"/>
              </a:rPr>
              <a:t>正因为其难度大、训练时间长，获奖也意味着学生具备同龄人难以到达的算法逻辑思维和编程水平，所以获奖学生往往成为国内外知名IT公司争夺的对象。 </a:t>
            </a:r>
            <a:endParaRPr lang="zh-CN" altLang="en-US" sz="2800" b="1" dirty="0">
              <a:ea typeface="宋体" panose="02010600030101010101" pitchFamily="2" charset="-122"/>
            </a:endParaRPr>
          </a:p>
          <a:p>
            <a:endParaRPr lang="zh-CN" altLang="x-none" sz="2800" b="1">
              <a:ea typeface="宋体" panose="02010600030101010101" pitchFamily="2" charset="-122"/>
            </a:endParaRPr>
          </a:p>
          <a:p>
            <a:endParaRPr lang="zh-CN" altLang="x-none" sz="2800" b="1">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301057"/>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78850" name="文本占位符 301058"/>
          <p:cNvSpPr>
            <a:spLocks noGrp="1"/>
          </p:cNvSpPr>
          <p:nvPr>
            <p:ph idx="4294967295"/>
          </p:nvPr>
        </p:nvSpPr>
        <p:spPr>
          <a:xfrm>
            <a:off x="1116013" y="1196975"/>
            <a:ext cx="7772400" cy="4114800"/>
          </a:xfrm>
        </p:spPr>
        <p:txBody>
          <a:bodyPr anchor="t" anchorCtr="0"/>
          <a:lstStyle/>
          <a:p>
            <a:r>
              <a:rPr lang="en-US" altLang="zh-CN">
                <a:ea typeface="宋体" panose="02010600030101010101" pitchFamily="2" charset="-122"/>
              </a:rPr>
              <a:t>2011</a:t>
            </a:r>
            <a:r>
              <a:rPr lang="zh-CN" altLang="en-US" dirty="0">
                <a:ea typeface="宋体" panose="02010600030101010101" pitchFamily="2" charset="-122"/>
              </a:rPr>
              <a:t>大连赛区 银奖</a:t>
            </a:r>
          </a:p>
        </p:txBody>
      </p:sp>
      <p:pic>
        <p:nvPicPr>
          <p:cNvPr id="78851" name="图片 301060" descr="DSC027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8888" y="1916113"/>
            <a:ext cx="5545137" cy="4157662"/>
          </a:xfrm>
          <a:prstGeom prst="rect">
            <a:avLst/>
          </a:prstGeom>
          <a:noFill/>
          <a:ln w="9525">
            <a:noFill/>
          </a:ln>
        </p:spPr>
      </p:pic>
      <p:sp>
        <p:nvSpPr>
          <p:cNvPr id="78852"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387073"/>
          <p:cNvSpPr>
            <a:spLocks noGrp="1"/>
          </p:cNvSpPr>
          <p:nvPr>
            <p:ph type="title"/>
          </p:nvPr>
        </p:nvSpPr>
        <p:spPr/>
        <p:txBody>
          <a:bodyPr anchor="ctr" anchorCtr="0"/>
          <a:lstStyle/>
          <a:p>
            <a:r>
              <a:rPr lang="en-US" altLang="zh-CN" sz="4000">
                <a:ea typeface="宋体" panose="02010600030101010101" pitchFamily="2" charset="-122"/>
              </a:rPr>
              <a:t>16</a:t>
            </a:r>
            <a:r>
              <a:rPr lang="zh-CN" altLang="en-US" sz="4000" dirty="0">
                <a:ea typeface="宋体" panose="02010600030101010101" pitchFamily="2" charset="-122"/>
              </a:rPr>
              <a:t>年长春，一金一铜</a:t>
            </a:r>
          </a:p>
        </p:txBody>
      </p:sp>
      <p:sp>
        <p:nvSpPr>
          <p:cNvPr id="79874" name="文本占位符 387074"/>
          <p:cNvSpPr>
            <a:spLocks noGrp="1"/>
          </p:cNvSpPr>
          <p:nvPr>
            <p:ph idx="4294967295"/>
          </p:nvPr>
        </p:nvSpPr>
        <p:spPr/>
        <p:txBody>
          <a:bodyPr anchor="t" anchorCtr="0"/>
          <a:lstStyle/>
          <a:p>
            <a:endParaRPr lang="zh-CN" altLang="en-US" dirty="0">
              <a:ea typeface="宋体" panose="02010600030101010101" pitchFamily="2" charset="-122"/>
            </a:endParaRPr>
          </a:p>
        </p:txBody>
      </p:sp>
      <p:pic>
        <p:nvPicPr>
          <p:cNvPr id="79875" name="图片 387075" descr="2016 长春"/>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313" y="1268413"/>
            <a:ext cx="4319587" cy="3240087"/>
          </a:xfrm>
          <a:prstGeom prst="rect">
            <a:avLst/>
          </a:prstGeom>
          <a:noFill/>
          <a:ln w="9525">
            <a:noFill/>
          </a:ln>
        </p:spPr>
      </p:pic>
      <p:sp>
        <p:nvSpPr>
          <p:cNvPr id="79876"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pic>
        <p:nvPicPr>
          <p:cNvPr id="79877" name="图片 388099" descr="立伟队 长春"/>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0200" y="2924175"/>
            <a:ext cx="4679950" cy="3101975"/>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287745"/>
          <p:cNvSpPr>
            <a:spLocks noGrp="1"/>
          </p:cNvSpPr>
          <p:nvPr>
            <p:ph type="title"/>
          </p:nvPr>
        </p:nvSpPr>
        <p:spPr>
          <a:xfrm>
            <a:off x="468313" y="333375"/>
            <a:ext cx="6477000" cy="868363"/>
          </a:xfrm>
        </p:spPr>
        <p:txBody>
          <a:bodyPr anchor="ctr" anchorCtr="0"/>
          <a:lstStyle/>
          <a:p>
            <a:r>
              <a:rPr lang="en-US" altLang="zh-CN" sz="3600">
                <a:ea typeface="宋体" panose="02010600030101010101" pitchFamily="2" charset="-122"/>
              </a:rPr>
              <a:t>2017</a:t>
            </a:r>
            <a:r>
              <a:rPr lang="zh-CN" altLang="en-US" sz="3600" dirty="0">
                <a:ea typeface="宋体" panose="02010600030101010101" pitchFamily="2" charset="-122"/>
              </a:rPr>
              <a:t>杭州天梯赛决赛</a:t>
            </a:r>
          </a:p>
        </p:txBody>
      </p:sp>
      <p:pic>
        <p:nvPicPr>
          <p:cNvPr id="80898" name="文本占位符 28774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11188" y="1484313"/>
            <a:ext cx="6877050" cy="395605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288769"/>
          <p:cNvSpPr>
            <a:spLocks noGrp="1"/>
          </p:cNvSpPr>
          <p:nvPr>
            <p:ph type="title"/>
          </p:nvPr>
        </p:nvSpPr>
        <p:spPr>
          <a:xfrm>
            <a:off x="250825" y="188913"/>
            <a:ext cx="8002588" cy="868362"/>
          </a:xfrm>
        </p:spPr>
        <p:txBody>
          <a:bodyPr anchor="ctr" anchorCtr="0"/>
          <a:lstStyle/>
          <a:p>
            <a:r>
              <a:rPr lang="en-US" altLang="zh-CN" sz="3200">
                <a:ea typeface="宋体" panose="02010600030101010101" pitchFamily="2" charset="-122"/>
              </a:rPr>
              <a:t>2014</a:t>
            </a:r>
            <a:r>
              <a:rPr lang="zh-CN" altLang="en-US" sz="3200" dirty="0">
                <a:ea typeface="宋体" panose="02010600030101010101" pitchFamily="2" charset="-122"/>
              </a:rPr>
              <a:t>长春赛颁奖东北师范大学艺术团表演</a:t>
            </a:r>
          </a:p>
        </p:txBody>
      </p:sp>
      <p:sp>
        <p:nvSpPr>
          <p:cNvPr id="81922" name="文本占位符 288771"/>
          <p:cNvSpPr>
            <a:spLocks noGrp="1"/>
          </p:cNvSpPr>
          <p:nvPr>
            <p:ph idx="1"/>
          </p:nvPr>
        </p:nvSpPr>
        <p:spPr/>
        <p:txBody>
          <a:bodyPr anchor="t" anchorCtr="0"/>
          <a:lstStyle/>
          <a:p>
            <a:endParaRPr lang="zh-CN" altLang="en-US" dirty="0">
              <a:ea typeface="宋体" panose="02010600030101010101" pitchFamily="2" charset="-122"/>
            </a:endParaRPr>
          </a:p>
        </p:txBody>
      </p:sp>
      <p:pic>
        <p:nvPicPr>
          <p:cNvPr id="81923" name="图片 288775" descr="100_276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12875"/>
            <a:ext cx="4284663" cy="3213100"/>
          </a:xfrm>
          <a:prstGeom prst="rect">
            <a:avLst/>
          </a:prstGeom>
          <a:noFill/>
          <a:ln w="9525">
            <a:noFill/>
          </a:ln>
        </p:spPr>
      </p:pic>
      <p:pic>
        <p:nvPicPr>
          <p:cNvPr id="81924" name="图片 288777" descr="100_276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6713" y="3357563"/>
            <a:ext cx="4967287" cy="3724275"/>
          </a:xfrm>
          <a:prstGeom prst="rect">
            <a:avLst/>
          </a:prstGeom>
          <a:noFill/>
          <a:ln w="9525">
            <a:noFill/>
          </a:ln>
        </p:spPr>
      </p:pic>
      <p:sp>
        <p:nvSpPr>
          <p:cNvPr id="81925" name="文本框 288778"/>
          <p:cNvSpPr txBox="1"/>
          <p:nvPr/>
        </p:nvSpPr>
        <p:spPr>
          <a:xfrm>
            <a:off x="1239838" y="4864100"/>
            <a:ext cx="2252662" cy="396875"/>
          </a:xfrm>
          <a:prstGeom prst="rect">
            <a:avLst/>
          </a:prstGeom>
          <a:noFill/>
          <a:ln w="9525">
            <a:noFill/>
          </a:ln>
        </p:spPr>
        <p:txBody>
          <a:bodyPr anchor="t" anchorCtr="0">
            <a:spAutoFit/>
          </a:bodyPr>
          <a:lstStyle/>
          <a:p>
            <a:endParaRPr lang="zh-CN" altLang="en-US" dirty="0">
              <a:latin typeface="Arial" panose="020B0604020202020204" pitchFamily="34" charset="0"/>
              <a:ea typeface="宋体" panose="02010600030101010101" pitchFamily="2" charset="-122"/>
            </a:endParaRPr>
          </a:p>
        </p:txBody>
      </p:sp>
      <p:sp>
        <p:nvSpPr>
          <p:cNvPr id="81926" name="文本框 288779"/>
          <p:cNvSpPr txBox="1"/>
          <p:nvPr/>
        </p:nvSpPr>
        <p:spPr>
          <a:xfrm>
            <a:off x="250825" y="4797425"/>
            <a:ext cx="4249738" cy="946150"/>
          </a:xfrm>
          <a:prstGeom prst="rect">
            <a:avLst/>
          </a:prstGeom>
          <a:noFill/>
          <a:ln w="9525">
            <a:noFill/>
          </a:ln>
        </p:spPr>
        <p:txBody>
          <a:bodyPr anchor="t" anchorCtr="0">
            <a:spAutoFit/>
          </a:bodyPr>
          <a:lstStyle/>
          <a:p>
            <a:r>
              <a:rPr lang="zh-CN" altLang="en-US" sz="2800" b="1" dirty="0">
                <a:solidFill>
                  <a:srgbClr val="333333"/>
                </a:solidFill>
                <a:latin typeface="Arial" panose="020B0604020202020204" pitchFamily="34" charset="0"/>
                <a:ea typeface="宋体" panose="02010600030101010101" pitchFamily="2" charset="-122"/>
              </a:rPr>
              <a:t>生活不能只有</a:t>
            </a:r>
            <a:r>
              <a:rPr lang="en-US" altLang="zh-CN" sz="2800" b="1">
                <a:solidFill>
                  <a:srgbClr val="333333"/>
                </a:solidFill>
                <a:latin typeface="Arial" panose="020B0604020202020204" pitchFamily="34" charset="0"/>
                <a:ea typeface="宋体" panose="02010600030101010101" pitchFamily="2" charset="-122"/>
              </a:rPr>
              <a:t>C</a:t>
            </a:r>
            <a:r>
              <a:rPr lang="zh-CN" altLang="en-US" sz="2800" b="1" dirty="0">
                <a:solidFill>
                  <a:srgbClr val="333333"/>
                </a:solidFill>
                <a:latin typeface="Arial" panose="020B0604020202020204" pitchFamily="34" charset="0"/>
                <a:ea typeface="宋体" panose="02010600030101010101" pitchFamily="2" charset="-122"/>
              </a:rPr>
              <a:t>与</a:t>
            </a:r>
            <a:r>
              <a:rPr lang="en-US" altLang="zh-CN" sz="2800" b="1">
                <a:solidFill>
                  <a:srgbClr val="333333"/>
                </a:solidFill>
                <a:latin typeface="Arial" panose="020B0604020202020204" pitchFamily="34" charset="0"/>
                <a:ea typeface="宋体" panose="02010600030101010101" pitchFamily="2" charset="-122"/>
              </a:rPr>
              <a:t>java</a:t>
            </a:r>
            <a:r>
              <a:rPr lang="zh-CN" altLang="en-US" sz="2800" b="1" dirty="0">
                <a:solidFill>
                  <a:srgbClr val="333333"/>
                </a:solidFill>
                <a:latin typeface="Arial" panose="020B0604020202020204" pitchFamily="34" charset="0"/>
                <a:ea typeface="宋体" panose="02010600030101010101" pitchFamily="2" charset="-122"/>
              </a:rPr>
              <a:t>，也要有诗歌和远方</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p:cNvSpPr>
            <a:spLocks noGrp="1"/>
          </p:cNvSpPr>
          <p:nvPr>
            <p:ph type="title"/>
          </p:nvPr>
        </p:nvSpPr>
        <p:spPr/>
        <p:txBody>
          <a:bodyPr anchor="ctr" anchorCtr="0"/>
          <a:lstStyle/>
          <a:p>
            <a:r>
              <a:rPr lang="en-US" altLang="zh-CN">
                <a:ea typeface="宋体" panose="02010600030101010101" pitchFamily="2" charset="-122"/>
              </a:rPr>
              <a:t>2018</a:t>
            </a:r>
            <a:r>
              <a:rPr lang="zh-CN" altLang="zh-CN">
                <a:ea typeface="宋体" panose="02010600030101010101" pitchFamily="2" charset="-122"/>
              </a:rPr>
              <a:t>吉林站比赛</a:t>
            </a:r>
          </a:p>
        </p:txBody>
      </p:sp>
      <p:pic>
        <p:nvPicPr>
          <p:cNvPr id="82946" name="内容占位符 3" descr="微信图片_2018092422160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350" y="1106488"/>
            <a:ext cx="4205288" cy="3154362"/>
          </a:xfrm>
        </p:spPr>
      </p:pic>
      <p:pic>
        <p:nvPicPr>
          <p:cNvPr id="82947" name="图片 4" descr="微信图片_201809242216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0463" y="2473325"/>
            <a:ext cx="5434012" cy="4076700"/>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p:cNvSpPr>
          <p:nvPr>
            <p:ph type="title"/>
          </p:nvPr>
        </p:nvSpPr>
        <p:spPr>
          <a:xfrm>
            <a:off x="457200" y="238125"/>
            <a:ext cx="7927975" cy="868363"/>
          </a:xfrm>
        </p:spPr>
        <p:txBody>
          <a:bodyPr anchor="ctr" anchorCtr="0"/>
          <a:lstStyle/>
          <a:p>
            <a:r>
              <a:rPr lang="zh-CN" altLang="en-US" sz="3600">
                <a:ea typeface="宋体" panose="02010600030101010101" pitchFamily="2" charset="-122"/>
              </a:rPr>
              <a:t>孙老师曾多次在教练论坛介绍经验</a:t>
            </a:r>
          </a:p>
        </p:txBody>
      </p:sp>
      <p:sp>
        <p:nvSpPr>
          <p:cNvPr id="83970" name="内容占位符 2"/>
          <p:cNvSpPr>
            <a:spLocks noGrp="1"/>
          </p:cNvSpPr>
          <p:nvPr>
            <p:ph idx="1"/>
          </p:nvPr>
        </p:nvSpPr>
        <p:spPr>
          <a:xfrm>
            <a:off x="457200" y="1212850"/>
            <a:ext cx="8229600" cy="4733925"/>
          </a:xfrm>
        </p:spPr>
        <p:txBody>
          <a:bodyPr anchor="t" anchorCtr="0"/>
          <a:lstStyle/>
          <a:p>
            <a:r>
              <a:rPr lang="zh-CN" altLang="en-US" sz="2800">
                <a:ea typeface="宋体" panose="02010600030101010101" pitchFamily="2" charset="-122"/>
              </a:rPr>
              <a:t>2016年7月，孙宣东老师在长沙举行的“2016中国大学生程序设计竞赛论坛”做报告</a:t>
            </a:r>
          </a:p>
          <a:p>
            <a:r>
              <a:rPr lang="zh-CN" altLang="en-US" sz="2800">
                <a:ea typeface="宋体" panose="02010600030101010101" pitchFamily="2" charset="-122"/>
              </a:rPr>
              <a:t>2017年7月，在青岛举行的“2017天梯赛教练研讨会及程序设计能力培养教学研讨会”做报告</a:t>
            </a:r>
          </a:p>
          <a:p>
            <a:r>
              <a:rPr lang="en-US" altLang="zh-CN" sz="2800">
                <a:ea typeface="宋体" panose="02010600030101010101" pitchFamily="2" charset="-122"/>
              </a:rPr>
              <a:t>2018</a:t>
            </a:r>
            <a:r>
              <a:rPr lang="zh-CN" altLang="en-US" sz="2800">
                <a:ea typeface="宋体" panose="02010600030101010101" pitchFamily="2" charset="-122"/>
              </a:rPr>
              <a:t>年</a:t>
            </a:r>
            <a:r>
              <a:rPr lang="en-US" altLang="zh-CN" sz="2800">
                <a:ea typeface="宋体" panose="02010600030101010101" pitchFamily="2" charset="-122"/>
              </a:rPr>
              <a:t>4</a:t>
            </a:r>
            <a:r>
              <a:rPr lang="zh-CN" altLang="en-US" sz="2800">
                <a:ea typeface="宋体" panose="02010600030101010101" pitchFamily="2" charset="-122"/>
              </a:rPr>
              <a:t>月在华师介绍天梯赛训练比赛经验</a:t>
            </a:r>
            <a:endParaRPr lang="en-US" altLang="zh-CN" sz="2800">
              <a:ea typeface="宋体" panose="02010600030101010101" pitchFamily="2" charset="-122"/>
            </a:endParaRPr>
          </a:p>
          <a:p>
            <a:r>
              <a:rPr lang="en-US" altLang="zh-CN" sz="2800">
                <a:ea typeface="宋体" panose="02010600030101010101" pitchFamily="2" charset="-122"/>
              </a:rPr>
              <a:t>2018</a:t>
            </a:r>
            <a:r>
              <a:rPr lang="zh-CN" altLang="en-US" sz="2800">
                <a:ea typeface="宋体" panose="02010600030101010101" pitchFamily="2" charset="-122"/>
              </a:rPr>
              <a:t>年</a:t>
            </a:r>
            <a:r>
              <a:rPr lang="en-US" altLang="zh-CN" sz="2800">
                <a:ea typeface="宋体" panose="02010600030101010101" pitchFamily="2" charset="-122"/>
              </a:rPr>
              <a:t>8</a:t>
            </a:r>
            <a:r>
              <a:rPr lang="zh-CN" altLang="en-US" sz="2800">
                <a:ea typeface="宋体" panose="02010600030101010101" pitchFamily="2" charset="-122"/>
              </a:rPr>
              <a:t>月，在宁波举行的</a:t>
            </a:r>
            <a:r>
              <a:rPr lang="en-US" altLang="zh-CN" sz="2800">
                <a:ea typeface="宋体" panose="02010600030101010101" pitchFamily="2" charset="-122"/>
              </a:rPr>
              <a:t>2018</a:t>
            </a:r>
            <a:r>
              <a:rPr lang="zh-CN" altLang="en-US" sz="2800">
                <a:ea typeface="宋体" panose="02010600030101010101" pitchFamily="2" charset="-122"/>
              </a:rPr>
              <a:t>蓝桥杯大赛暑期教师集训会做报告</a:t>
            </a:r>
          </a:p>
          <a:p>
            <a:r>
              <a:rPr lang="en-US" altLang="zh-CN" sz="2800">
                <a:ea typeface="宋体" panose="02010600030101010101" pitchFamily="2" charset="-122"/>
              </a:rPr>
              <a:t>2019</a:t>
            </a:r>
            <a:r>
              <a:rPr lang="zh-CN" altLang="en-US" sz="2800">
                <a:ea typeface="宋体" panose="02010600030101010101" pitchFamily="2" charset="-122"/>
              </a:rPr>
              <a:t>年</a:t>
            </a:r>
            <a:r>
              <a:rPr lang="en-US" altLang="zh-CN" sz="2800">
                <a:ea typeface="宋体" panose="02010600030101010101" pitchFamily="2" charset="-122"/>
              </a:rPr>
              <a:t>7</a:t>
            </a:r>
            <a:r>
              <a:rPr lang="zh-CN" altLang="en-US" sz="2800">
                <a:ea typeface="宋体" panose="02010600030101010101" pitchFamily="2" charset="-122"/>
              </a:rPr>
              <a:t>月，在广州举行的</a:t>
            </a:r>
            <a:r>
              <a:rPr lang="en-US" altLang="zh-CN" sz="2800">
                <a:ea typeface="宋体" panose="02010600030101010101" pitchFamily="2" charset="-122"/>
              </a:rPr>
              <a:t>2019</a:t>
            </a:r>
            <a:r>
              <a:rPr lang="zh-CN" altLang="en-US" sz="2800">
                <a:ea typeface="宋体" panose="02010600030101010101" pitchFamily="2" charset="-122"/>
              </a:rPr>
              <a:t>蓝桥杯大赛暑期教师集训会做报告</a:t>
            </a:r>
          </a:p>
          <a:p>
            <a:r>
              <a:rPr lang="zh-CN" altLang="en-US" sz="2800">
                <a:ea typeface="宋体" panose="02010600030101010101" pitchFamily="2" charset="-122"/>
              </a:rPr>
              <a:t>近年来多次作为教练代表在湘潭、青岛、南宁、桂林、厦门等赛区发言</a:t>
            </a: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内容占位符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208463" y="2887663"/>
            <a:ext cx="5256212" cy="3505200"/>
          </a:xfrm>
        </p:spPr>
      </p:pic>
      <p:pic>
        <p:nvPicPr>
          <p:cNvPr id="84994" name="图片 1" descr="微信图片_2019102412520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475" y="1106488"/>
            <a:ext cx="4695825" cy="3522662"/>
          </a:xfrm>
          <a:prstGeom prst="rect">
            <a:avLst/>
          </a:prstGeom>
          <a:noFill/>
          <a:ln w="9525">
            <a:noFill/>
          </a:ln>
        </p:spPr>
      </p:pic>
      <p:sp>
        <p:nvSpPr>
          <p:cNvPr id="84995" name="标题 1"/>
          <p:cNvSpPr>
            <a:spLocks noGrp="1"/>
          </p:cNvSpPr>
          <p:nvPr>
            <p:ph type="title"/>
          </p:nvPr>
        </p:nvSpPr>
        <p:spPr>
          <a:xfrm>
            <a:off x="251460" y="238125"/>
            <a:ext cx="8154035" cy="868680"/>
          </a:xfrm>
        </p:spPr>
        <p:txBody>
          <a:bodyPr anchor="ctr" anchorCtr="0"/>
          <a:lstStyle/>
          <a:p>
            <a:r>
              <a:rPr lang="zh-CN" altLang="en-US" sz="3600"/>
              <a:t>孙老师在厦门和青岛作为教练代表发言</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38125"/>
            <a:ext cx="7049770" cy="868680"/>
          </a:xfrm>
        </p:spPr>
        <p:txBody>
          <a:bodyPr/>
          <a:lstStyle/>
          <a:p>
            <a:r>
              <a:rPr lang="zh-CN" altLang="en-US" sz="3600"/>
              <a:t>孙老师受邀给河源中学做报告</a:t>
            </a:r>
          </a:p>
        </p:txBody>
      </p:sp>
      <p:pic>
        <p:nvPicPr>
          <p:cNvPr id="4" name="内容占位符 3"/>
          <p:cNvPicPr>
            <a:picLocks noGrp="1" noChangeAspect="1"/>
          </p:cNvPicPr>
          <p:nvPr>
            <p:ph idx="1"/>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a:off x="107315" y="1196975"/>
            <a:ext cx="5721985" cy="4292600"/>
          </a:xfrm>
          <a:prstGeom prst="rect">
            <a:avLst/>
          </a:prstGeom>
        </p:spPr>
      </p:pic>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32045" y="3357245"/>
            <a:ext cx="4192270" cy="3144520"/>
          </a:xfrm>
          <a:prstGeom prst="rect">
            <a:avLst/>
          </a:prstGeom>
        </p:spPr>
      </p:pic>
      <p:sp>
        <p:nvSpPr>
          <p:cNvPr id="3" name="文本框 2"/>
          <p:cNvSpPr txBox="1"/>
          <p:nvPr/>
        </p:nvSpPr>
        <p:spPr>
          <a:xfrm>
            <a:off x="394970" y="5661025"/>
            <a:ext cx="3801745" cy="460375"/>
          </a:xfrm>
          <a:prstGeom prst="rect">
            <a:avLst/>
          </a:prstGeom>
          <a:noFill/>
        </p:spPr>
        <p:txBody>
          <a:bodyPr wrap="square" rtlCol="0">
            <a:spAutoFit/>
          </a:bodyPr>
          <a:lstStyle/>
          <a:p>
            <a:r>
              <a:rPr lang="en-US" altLang="zh-CN" sz="2400" b="1">
                <a:highlight>
                  <a:srgbClr val="000000"/>
                </a:highlight>
              </a:rPr>
              <a:t>22</a:t>
            </a:r>
            <a:r>
              <a:rPr lang="zh-CN" altLang="en-US" sz="2400" b="1">
                <a:highlight>
                  <a:srgbClr val="000000"/>
                </a:highlight>
                <a:ea typeface="宋体" panose="02010600030101010101" pitchFamily="2" charset="-122"/>
              </a:rPr>
              <a:t>级</a:t>
            </a:r>
            <a:r>
              <a:rPr lang="zh-CN" altLang="en-US" sz="2400" b="1">
                <a:highlight>
                  <a:srgbClr val="000000"/>
                </a:highlight>
              </a:rPr>
              <a:t>李炫杰同学来自河源</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211969"/>
          <p:cNvSpPr>
            <a:spLocks noGrp="1"/>
          </p:cNvSpPr>
          <p:nvPr>
            <p:ph type="title"/>
          </p:nvPr>
        </p:nvSpPr>
        <p:spPr>
          <a:xfrm>
            <a:off x="457200" y="238125"/>
            <a:ext cx="7427913" cy="868363"/>
          </a:xfrm>
        </p:spPr>
        <p:txBody>
          <a:bodyPr anchor="ctr" anchorCtr="0"/>
          <a:lstStyle/>
          <a:p>
            <a:r>
              <a:rPr lang="zh-CN" altLang="en-US" sz="4000" b="0" dirty="0">
                <a:latin typeface="仿宋" panose="02010609060101010101" pitchFamily="49" charset="-122"/>
                <a:ea typeface="仿宋" panose="02010609060101010101" pitchFamily="49" charset="-122"/>
              </a:rPr>
              <a:t>计算机科学的灵魂和核心是算法</a:t>
            </a:r>
          </a:p>
        </p:txBody>
      </p:sp>
      <p:sp>
        <p:nvSpPr>
          <p:cNvPr id="86018" name="文本占位符 211970"/>
          <p:cNvSpPr>
            <a:spLocks noGrp="1"/>
          </p:cNvSpPr>
          <p:nvPr>
            <p:ph idx="4294967295"/>
          </p:nvPr>
        </p:nvSpPr>
        <p:spPr>
          <a:xfrm>
            <a:off x="468313" y="1106488"/>
            <a:ext cx="7989887" cy="4968875"/>
          </a:xfrm>
        </p:spPr>
        <p:txBody>
          <a:bodyPr anchor="t" anchorCtr="0"/>
          <a:lstStyle/>
          <a:p>
            <a:r>
              <a:rPr lang="zh-CN" altLang="en-US" sz="2800" b="1" dirty="0">
                <a:ea typeface="宋体" panose="02010600030101010101" pitchFamily="2" charset="-122"/>
              </a:rPr>
              <a:t>算法是计算机科学灵魂和核心，但却受到了国内一些程序员的冷落。许多学生认为学计算机就是学各种编程语言，或者认为，学习最新的语言、技术、标准就是最好的方法</a:t>
            </a:r>
          </a:p>
          <a:p>
            <a:r>
              <a:rPr lang="zh-CN" altLang="en-US" sz="2800" b="1" dirty="0">
                <a:ea typeface="宋体" panose="02010600030101010101" pitchFamily="2" charset="-122"/>
              </a:rPr>
              <a:t>其实学习计算机科学，计算机算法和理论更重要，因为计算机语言和开发平台日新月异，但万变不离其宗的是那些算法和理论，如数据结构、算法、编译原理、计算机体系结构、关系型数据库原理等等 </a:t>
            </a:r>
          </a:p>
        </p:txBody>
      </p:sp>
      <p:sp>
        <p:nvSpPr>
          <p:cNvPr id="86019"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256001"/>
          <p:cNvSpPr>
            <a:spLocks noGrp="1"/>
          </p:cNvSpPr>
          <p:nvPr>
            <p:ph type="title"/>
          </p:nvPr>
        </p:nvSpPr>
        <p:spPr>
          <a:xfrm>
            <a:off x="457200" y="238125"/>
            <a:ext cx="7643813" cy="868363"/>
          </a:xfrm>
        </p:spPr>
        <p:txBody>
          <a:bodyPr anchor="ctr" anchorCtr="0"/>
          <a:lstStyle/>
          <a:p>
            <a:r>
              <a:rPr lang="zh-CN" altLang="en-US" sz="4000" b="0" dirty="0">
                <a:latin typeface="仿宋" panose="02010609060101010101" pitchFamily="49" charset="-122"/>
                <a:ea typeface="仿宋" panose="02010609060101010101" pitchFamily="49" charset="-122"/>
              </a:rPr>
              <a:t>计算机科学的灵魂和核心是算法</a:t>
            </a:r>
          </a:p>
        </p:txBody>
      </p:sp>
      <p:sp>
        <p:nvSpPr>
          <p:cNvPr id="87042" name="文本占位符 256002"/>
          <p:cNvSpPr>
            <a:spLocks noGrp="1"/>
          </p:cNvSpPr>
          <p:nvPr>
            <p:ph idx="4294967295"/>
          </p:nvPr>
        </p:nvSpPr>
        <p:spPr>
          <a:xfrm>
            <a:off x="468313" y="1052513"/>
            <a:ext cx="7772400" cy="4114800"/>
          </a:xfrm>
        </p:spPr>
        <p:txBody>
          <a:bodyPr anchor="t" anchorCtr="0"/>
          <a:lstStyle/>
          <a:p>
            <a:r>
              <a:rPr lang="zh-CN" altLang="en-US" sz="2800" b="1" dirty="0">
                <a:ea typeface="宋体" panose="02010600030101010101" pitchFamily="2" charset="-122"/>
              </a:rPr>
              <a:t>学好数学是学好算法的基础，特别是离散数学</a:t>
            </a:r>
          </a:p>
          <a:p>
            <a:pPr>
              <a:buNone/>
            </a:pPr>
            <a:r>
              <a:rPr lang="zh-CN" altLang="en-US" sz="2800" b="1" dirty="0">
                <a:ea typeface="宋体" panose="02010600030101010101" pitchFamily="2" charset="-122"/>
              </a:rPr>
              <a:t>     组合数学等</a:t>
            </a:r>
          </a:p>
          <a:p>
            <a:r>
              <a:rPr lang="zh-CN" altLang="en-US" sz="2800" b="1" dirty="0">
                <a:ea typeface="宋体" panose="02010600030101010101" pitchFamily="2" charset="-122"/>
              </a:rPr>
              <a:t> 人的思维方式有两大类：</a:t>
            </a:r>
          </a:p>
          <a:p>
            <a:pPr lvl="1"/>
            <a:r>
              <a:rPr lang="zh-CN" altLang="en-US" sz="2400" b="1" dirty="0">
                <a:ea typeface="宋体" panose="02010600030101010101" pitchFamily="2" charset="-122"/>
              </a:rPr>
              <a:t>精细化思维方式就是</a:t>
            </a:r>
            <a:r>
              <a:rPr lang="en-US" altLang="zh-CN" sz="2400" b="1" err="1">
                <a:ea typeface="宋体" panose="02010600030101010101" pitchFamily="2" charset="-122"/>
              </a:rPr>
              <a:t>ε--δ</a:t>
            </a:r>
            <a:r>
              <a:rPr lang="zh-CN" altLang="en-US" sz="2400" b="1" dirty="0">
                <a:ea typeface="宋体" panose="02010600030101010101" pitchFamily="2" charset="-122"/>
              </a:rPr>
              <a:t>语言描述的思维方式，主要靠数学分析和实变函数论来培养，强调对充分必要条件的理解、把握和挖掘；以及形式逻辑推理方法的掌握</a:t>
            </a:r>
            <a:r>
              <a:rPr lang="en-US" altLang="zh-CN" sz="2400" b="1">
                <a:ea typeface="宋体" panose="02010600030101010101" pitchFamily="2" charset="-122"/>
              </a:rPr>
              <a:t>---</a:t>
            </a:r>
            <a:r>
              <a:rPr lang="zh-CN" altLang="en-US" sz="2400" b="1" dirty="0">
                <a:ea typeface="宋体" panose="02010600030101010101" pitchFamily="2" charset="-122"/>
              </a:rPr>
              <a:t>俗称剥皮技术。</a:t>
            </a:r>
          </a:p>
          <a:p>
            <a:pPr lvl="1"/>
            <a:r>
              <a:rPr lang="zh-CN" altLang="en-US" sz="2400" b="1" dirty="0">
                <a:ea typeface="宋体" panose="02010600030101010101" pitchFamily="2" charset="-122"/>
              </a:rPr>
              <a:t>结构化思考框架是抽象代数的代数结构和上面定义的算法描述的思维方式，强调从纷繁芜杂的事物中高度抽象本质并整理有序的能力，把所有问题都抽象成关系，结构及其上面的算法。靠离散数学和组合数学来培养。</a:t>
            </a:r>
          </a:p>
          <a:p>
            <a:endParaRPr lang="zh-CN" altLang="en-US" sz="2400" b="1" dirty="0">
              <a:ea typeface="宋体" panose="02010600030101010101" pitchFamily="2" charset="-122"/>
            </a:endParaRPr>
          </a:p>
          <a:p>
            <a:endParaRPr lang="zh-CN" altLang="en-US" sz="2400" dirty="0">
              <a:ea typeface="宋体" panose="02010600030101010101" pitchFamily="2" charset="-122"/>
            </a:endParaRPr>
          </a:p>
        </p:txBody>
      </p:sp>
      <p:sp>
        <p:nvSpPr>
          <p:cNvPr id="87043"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205825"/>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历史</a:t>
            </a:r>
          </a:p>
        </p:txBody>
      </p:sp>
      <p:sp>
        <p:nvSpPr>
          <p:cNvPr id="21506" name="文本占位符 205826"/>
          <p:cNvSpPr>
            <a:spLocks noGrp="1"/>
          </p:cNvSpPr>
          <p:nvPr>
            <p:ph idx="4294967295"/>
          </p:nvPr>
        </p:nvSpPr>
        <p:spPr>
          <a:xfrm>
            <a:off x="323850" y="1341438"/>
            <a:ext cx="7777163" cy="4535487"/>
          </a:xfrm>
        </p:spPr>
        <p:txBody>
          <a:bodyPr anchor="t" anchorCtr="0"/>
          <a:lstStyle/>
          <a:p>
            <a:r>
              <a:rPr lang="zh-CN" altLang="en-US" sz="2400" b="1" dirty="0">
                <a:ea typeface="宋体" panose="02010600030101010101" pitchFamily="2" charset="-122"/>
              </a:rPr>
              <a:t> </a:t>
            </a:r>
            <a:r>
              <a:rPr lang="en-US" altLang="zh-CN" sz="2800" b="1">
                <a:ea typeface="宋体" panose="02010600030101010101" pitchFamily="2" charset="-122"/>
              </a:rPr>
              <a:t>ACM/ICPC</a:t>
            </a:r>
            <a:r>
              <a:rPr lang="zh-CN" altLang="en-US" sz="2800" b="1" dirty="0">
                <a:ea typeface="宋体" panose="02010600030101010101" pitchFamily="2" charset="-122"/>
              </a:rPr>
              <a:t>是参赛选手展示计算机才华的广阔舞台，是各个高校展现理工科教育成果的最佳窗口，是信息企业和世界顶尖计算机人才对话的绝佳机会</a:t>
            </a:r>
          </a:p>
          <a:p>
            <a:r>
              <a:rPr lang="zh-CN" altLang="en-US" sz="2800" b="1" dirty="0">
                <a:ea typeface="宋体" panose="02010600030101010101" pitchFamily="2" charset="-122"/>
              </a:rPr>
              <a:t>每届</a:t>
            </a:r>
            <a:r>
              <a:rPr lang="en-US" altLang="zh-CN" sz="2800" b="1">
                <a:ea typeface="宋体" panose="02010600030101010101" pitchFamily="2" charset="-122"/>
              </a:rPr>
              <a:t>ACM/ICPC</a:t>
            </a:r>
            <a:r>
              <a:rPr lang="zh-CN" altLang="en-US" sz="2800" b="1" dirty="0">
                <a:ea typeface="宋体" panose="02010600030101010101" pitchFamily="2" charset="-122"/>
              </a:rPr>
              <a:t>竞赛都是精英荟萃、人才辈出，因而备受全球著名信息企业的高度关注。在过去几十年中，</a:t>
            </a:r>
            <a:r>
              <a:rPr lang="en-US" altLang="zh-CN" sz="2800" b="1">
                <a:ea typeface="宋体" panose="02010600030101010101" pitchFamily="2" charset="-122"/>
              </a:rPr>
              <a:t>APPLE</a:t>
            </a:r>
            <a:r>
              <a:rPr lang="zh-CN" altLang="en-US" sz="2800" b="1" dirty="0">
                <a:ea typeface="宋体" panose="02010600030101010101" pitchFamily="2" charset="-122"/>
              </a:rPr>
              <a:t>、</a:t>
            </a:r>
            <a:r>
              <a:rPr lang="en-US" altLang="zh-CN" sz="2800" b="1">
                <a:ea typeface="宋体" panose="02010600030101010101" pitchFamily="2" charset="-122"/>
              </a:rPr>
              <a:t>MICROSOFT</a:t>
            </a:r>
            <a:r>
              <a:rPr lang="zh-CN" altLang="en-US" sz="2800" b="1" dirty="0">
                <a:ea typeface="宋体" panose="02010600030101010101" pitchFamily="2" charset="-122"/>
              </a:rPr>
              <a:t>、 </a:t>
            </a:r>
            <a:r>
              <a:rPr lang="en-US" altLang="zh-CN" sz="2800" b="1">
                <a:ea typeface="宋体" panose="02010600030101010101" pitchFamily="2" charset="-122"/>
              </a:rPr>
              <a:t>AT&amp;T</a:t>
            </a:r>
            <a:r>
              <a:rPr lang="zh-CN" altLang="en-US" sz="2800" b="1" dirty="0">
                <a:ea typeface="宋体" panose="02010600030101010101" pitchFamily="2" charset="-122"/>
              </a:rPr>
              <a:t>、 </a:t>
            </a:r>
            <a:r>
              <a:rPr lang="en-US" altLang="zh-CN" sz="2800" b="1">
                <a:ea typeface="宋体" panose="02010600030101010101" pitchFamily="2" charset="-122"/>
              </a:rPr>
              <a:t>IBM</a:t>
            </a:r>
            <a:r>
              <a:rPr lang="zh-CN" altLang="en-US" sz="2800" b="1" dirty="0">
                <a:ea typeface="宋体" panose="02010600030101010101" pitchFamily="2" charset="-122"/>
              </a:rPr>
              <a:t>和</a:t>
            </a:r>
            <a:r>
              <a:rPr lang="en-US" altLang="zh-CN" sz="2800" b="1">
                <a:ea typeface="宋体" panose="02010600030101010101" pitchFamily="2" charset="-122"/>
              </a:rPr>
              <a:t>GOOGLE</a:t>
            </a:r>
            <a:r>
              <a:rPr lang="zh-CN" altLang="en-US" sz="2800" b="1" dirty="0">
                <a:ea typeface="宋体" panose="02010600030101010101" pitchFamily="2" charset="-122"/>
              </a:rPr>
              <a:t>等分别担任了竞赛的赞助商。</a:t>
            </a:r>
          </a:p>
          <a:p>
            <a:endParaRPr lang="zh-CN" altLang="en-US" sz="2800" b="1" dirty="0">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257025"/>
          <p:cNvSpPr>
            <a:spLocks noGrp="1"/>
          </p:cNvSpPr>
          <p:nvPr>
            <p:ph type="title"/>
          </p:nvPr>
        </p:nvSpPr>
        <p:spPr>
          <a:xfrm>
            <a:off x="457200" y="238125"/>
            <a:ext cx="7427913" cy="868363"/>
          </a:xfrm>
        </p:spPr>
        <p:txBody>
          <a:bodyPr anchor="ctr" anchorCtr="0"/>
          <a:lstStyle/>
          <a:p>
            <a:r>
              <a:rPr lang="zh-CN" altLang="en-US" sz="4000" b="0" dirty="0">
                <a:latin typeface="仿宋" panose="02010609060101010101" pitchFamily="49" charset="-122"/>
                <a:ea typeface="仿宋" panose="02010609060101010101" pitchFamily="49" charset="-122"/>
              </a:rPr>
              <a:t>计算机科学的灵魂和核心是算法</a:t>
            </a:r>
          </a:p>
        </p:txBody>
      </p:sp>
      <p:sp>
        <p:nvSpPr>
          <p:cNvPr id="88066" name="文本占位符 257026"/>
          <p:cNvSpPr>
            <a:spLocks noGrp="1"/>
          </p:cNvSpPr>
          <p:nvPr>
            <p:ph idx="4294967295"/>
          </p:nvPr>
        </p:nvSpPr>
        <p:spPr>
          <a:xfrm>
            <a:off x="468313" y="1268413"/>
            <a:ext cx="8027987" cy="4824412"/>
          </a:xfrm>
        </p:spPr>
        <p:txBody>
          <a:bodyPr anchor="t" anchorCtr="0"/>
          <a:lstStyle/>
          <a:p>
            <a:r>
              <a:rPr lang="zh-CN" altLang="en-US" dirty="0">
                <a:ea typeface="宋体" panose="02010600030101010101" pitchFamily="2" charset="-122"/>
              </a:rPr>
              <a:t>因此学好数学，建立良好的思维方式，不仅对于学习计算机有用，对于以后的工作生活都有极大的帮助。</a:t>
            </a:r>
          </a:p>
          <a:p>
            <a:r>
              <a:rPr lang="en-US" altLang="zh-CN">
                <a:ea typeface="宋体" panose="02010600030101010101" pitchFamily="2" charset="-122"/>
              </a:rPr>
              <a:t>ACM</a:t>
            </a:r>
            <a:r>
              <a:rPr lang="zh-CN" altLang="en-US" dirty="0">
                <a:ea typeface="宋体" panose="02010600030101010101" pitchFamily="2" charset="-122"/>
              </a:rPr>
              <a:t>所牵涉到的知识点，计算几何，数论、组合数学、图论、动态规划等，几乎包括了计算机专业本科一年级到硕士一年级的几乎所有理论知识。对于学生掌握计算机理论和算法有极大帮助，并且对于培养思维方式也有极大帮助</a:t>
            </a:r>
          </a:p>
        </p:txBody>
      </p:sp>
      <p:sp>
        <p:nvSpPr>
          <p:cNvPr id="88067" name="页脚占位符 1"/>
          <p:cNvSpPr/>
          <p:nvPr/>
        </p:nvSpPr>
        <p:spPr>
          <a:xfrm>
            <a:off x="2339975"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333825"/>
          <p:cNvSpPr>
            <a:spLocks noGrp="1"/>
          </p:cNvSpPr>
          <p:nvPr>
            <p:ph type="title"/>
          </p:nvPr>
        </p:nvSpPr>
        <p:spPr>
          <a:xfrm>
            <a:off x="457200" y="238125"/>
            <a:ext cx="7643813" cy="868363"/>
          </a:xfrm>
        </p:spPr>
        <p:txBody>
          <a:bodyPr anchor="ctr" anchorCtr="0"/>
          <a:lstStyle/>
          <a:p>
            <a:r>
              <a:rPr lang="zh-CN" altLang="en-US" sz="3600" b="0" dirty="0">
                <a:latin typeface="仿宋" panose="02010609060101010101" pitchFamily="49" charset="-122"/>
                <a:ea typeface="仿宋" panose="02010609060101010101" pitchFamily="49" charset="-122"/>
              </a:rPr>
              <a:t>计算机科学的灵魂和核心是算法</a:t>
            </a:r>
          </a:p>
        </p:txBody>
      </p:sp>
      <p:sp>
        <p:nvSpPr>
          <p:cNvPr id="89090" name="文本占位符 333826"/>
          <p:cNvSpPr>
            <a:spLocks noGrp="1"/>
          </p:cNvSpPr>
          <p:nvPr>
            <p:ph idx="4294967295"/>
          </p:nvPr>
        </p:nvSpPr>
        <p:spPr>
          <a:xfrm>
            <a:off x="755650" y="1268413"/>
            <a:ext cx="7777163" cy="4752975"/>
          </a:xfrm>
        </p:spPr>
        <p:txBody>
          <a:bodyPr anchor="t" anchorCtr="0"/>
          <a:lstStyle/>
          <a:p>
            <a:r>
              <a:rPr lang="zh-CN" altLang="en-US" dirty="0">
                <a:ea typeface="宋体" panose="02010600030101010101" pitchFamily="2" charset="-122"/>
              </a:rPr>
              <a:t>举例</a:t>
            </a:r>
          </a:p>
          <a:p>
            <a:r>
              <a:rPr lang="zh-CN" altLang="en-US" dirty="0">
                <a:ea typeface="宋体" panose="02010600030101010101" pitchFamily="2" charset="-122"/>
              </a:rPr>
              <a:t>美国棱镜门事件</a:t>
            </a:r>
          </a:p>
          <a:p>
            <a:pPr lvl="1"/>
            <a:r>
              <a:rPr lang="zh-CN" altLang="en-US" dirty="0">
                <a:ea typeface="宋体" panose="02010600030101010101" pitchFamily="2" charset="-122"/>
              </a:rPr>
              <a:t>“大数据战略”上升为美国最高国策 </a:t>
            </a:r>
          </a:p>
          <a:p>
            <a:pPr lvl="1"/>
            <a:r>
              <a:rPr lang="zh-CN" altLang="en-US" dirty="0">
                <a:ea typeface="宋体" panose="02010600030101010101" pitchFamily="2" charset="-122"/>
              </a:rPr>
              <a:t>美国国家安全局每天都从全世界窃取大量数据。仅仅给数据存储设备降温的空调费就达每年</a:t>
            </a:r>
            <a:r>
              <a:rPr lang="en-US" altLang="zh-CN">
                <a:ea typeface="宋体" panose="02010600030101010101" pitchFamily="2" charset="-122"/>
              </a:rPr>
              <a:t>4000</a:t>
            </a:r>
            <a:r>
              <a:rPr lang="zh-CN" altLang="en-US" dirty="0">
                <a:ea typeface="宋体" panose="02010600030101010101" pitchFamily="2" charset="-122"/>
              </a:rPr>
              <a:t>万美元。</a:t>
            </a:r>
          </a:p>
          <a:p>
            <a:pPr lvl="1"/>
            <a:r>
              <a:rPr lang="zh-CN" altLang="en-US" dirty="0">
                <a:ea typeface="宋体" panose="02010600030101010101" pitchFamily="2" charset="-122"/>
              </a:rPr>
              <a:t>怎样处理这些海量数据一定要用高级算法，靠人工处理是绝对不可能的</a:t>
            </a:r>
          </a:p>
          <a:p>
            <a:pPr lvl="1">
              <a:buNone/>
            </a:pPr>
            <a:endParaRPr lang="zh-CN" altLang="en-US" dirty="0">
              <a:ea typeface="宋体" panose="02010600030101010101" pitchFamily="2" charset="-122"/>
            </a:endParaRPr>
          </a:p>
        </p:txBody>
      </p:sp>
      <p:sp>
        <p:nvSpPr>
          <p:cNvPr id="89091"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258049"/>
          <p:cNvSpPr>
            <a:spLocks noGrp="1"/>
          </p:cNvSpPr>
          <p:nvPr>
            <p:ph type="title"/>
          </p:nvPr>
        </p:nvSpPr>
        <p:spPr>
          <a:xfrm>
            <a:off x="457200" y="238125"/>
            <a:ext cx="8242300" cy="868363"/>
          </a:xfrm>
        </p:spPr>
        <p:txBody>
          <a:bodyPr anchor="ctr" anchorCtr="0"/>
          <a:lstStyle/>
          <a:p>
            <a:r>
              <a:rPr lang="zh-CN" altLang="en-US" sz="4000" b="0" dirty="0">
                <a:latin typeface="仿宋" panose="02010609060101010101" pitchFamily="49" charset="-122"/>
                <a:ea typeface="仿宋" panose="02010609060101010101" pitchFamily="49" charset="-122"/>
              </a:rPr>
              <a:t>计算机科学的灵魂和核心是算法</a:t>
            </a:r>
          </a:p>
        </p:txBody>
      </p:sp>
      <p:sp>
        <p:nvSpPr>
          <p:cNvPr id="90114" name="文本占位符 258050"/>
          <p:cNvSpPr>
            <a:spLocks noGrp="1"/>
          </p:cNvSpPr>
          <p:nvPr>
            <p:ph idx="4294967295"/>
          </p:nvPr>
        </p:nvSpPr>
        <p:spPr/>
        <p:txBody>
          <a:bodyPr anchor="t" anchorCtr="0"/>
          <a:lstStyle/>
          <a:p>
            <a:pPr>
              <a:lnSpc>
                <a:spcPct val="90000"/>
              </a:lnSpc>
            </a:pPr>
            <a:r>
              <a:rPr lang="zh-CN" altLang="en-US" dirty="0">
                <a:ea typeface="宋体" panose="02010600030101010101" pitchFamily="2" charset="-122"/>
              </a:rPr>
              <a:t> 举例：</a:t>
            </a:r>
          </a:p>
          <a:p>
            <a:pPr>
              <a:lnSpc>
                <a:spcPct val="90000"/>
              </a:lnSpc>
            </a:pPr>
            <a:r>
              <a:rPr lang="zh-CN" altLang="en-US" dirty="0">
                <a:ea typeface="宋体" panose="02010600030101010101" pitchFamily="2" charset="-122"/>
              </a:rPr>
              <a:t>天眼系统</a:t>
            </a:r>
          </a:p>
          <a:p>
            <a:pPr lvl="1">
              <a:lnSpc>
                <a:spcPct val="90000"/>
              </a:lnSpc>
            </a:pPr>
            <a:r>
              <a:rPr lang="zh-CN" altLang="en-US" dirty="0">
                <a:ea typeface="宋体" panose="02010600030101010101" pitchFamily="2" charset="-122"/>
              </a:rPr>
              <a:t>由中科院自动化所模式识别国家重点实验室实现的面相识别技术，目前世界一流，算法和数据库都很厉害，不次于以色列和美国的相同公司水平。</a:t>
            </a:r>
          </a:p>
          <a:p>
            <a:pPr lvl="1">
              <a:lnSpc>
                <a:spcPct val="90000"/>
              </a:lnSpc>
            </a:pPr>
            <a:r>
              <a:rPr lang="en-US" altLang="zh-CN" dirty="0">
                <a:ea typeface="宋体" panose="02010600030101010101" pitchFamily="2" charset="-122"/>
              </a:rPr>
              <a:t>2008</a:t>
            </a:r>
            <a:r>
              <a:rPr lang="zh-CN" altLang="en-US" dirty="0">
                <a:ea typeface="宋体" panose="02010600030101010101" pitchFamily="2" charset="-122"/>
              </a:rPr>
              <a:t>年北京奥运前夕，</a:t>
            </a:r>
            <a:r>
              <a:rPr lang="en-US" altLang="zh-CN">
                <a:ea typeface="宋体" panose="02010600030101010101" pitchFamily="2" charset="-122"/>
              </a:rPr>
              <a:t>CCTV</a:t>
            </a:r>
            <a:r>
              <a:rPr lang="zh-CN" altLang="en-US" dirty="0">
                <a:ea typeface="宋体" panose="02010600030101010101" pitchFamily="2" charset="-122"/>
              </a:rPr>
              <a:t>记者临时在广场上拦住三个散步的年轻人，后面的警察立刻通过图像识别​把他们的户口信息调出来了。</a:t>
            </a:r>
          </a:p>
        </p:txBody>
      </p:sp>
      <p:sp>
        <p:nvSpPr>
          <p:cNvPr id="90115"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401409"/>
          <p:cNvSpPr>
            <a:spLocks noGrp="1"/>
          </p:cNvSpPr>
          <p:nvPr>
            <p:ph type="title"/>
          </p:nvPr>
        </p:nvSpPr>
        <p:spPr>
          <a:xfrm>
            <a:off x="457200" y="238125"/>
            <a:ext cx="9188450" cy="868363"/>
          </a:xfrm>
        </p:spPr>
        <p:txBody>
          <a:bodyPr anchor="ctr" anchorCtr="0"/>
          <a:lstStyle/>
          <a:p>
            <a:r>
              <a:rPr lang="zh-CN" altLang="en-US" b="0" dirty="0">
                <a:latin typeface="仿宋" panose="02010609060101010101" pitchFamily="49" charset="-122"/>
                <a:ea typeface="仿宋" panose="02010609060101010101" pitchFamily="49" charset="-122"/>
              </a:rPr>
              <a:t>计算机科学的灵魂和核心是算法</a:t>
            </a:r>
          </a:p>
        </p:txBody>
      </p:sp>
      <p:sp>
        <p:nvSpPr>
          <p:cNvPr id="91138" name="文本占位符 401410"/>
          <p:cNvSpPr>
            <a:spLocks noGrp="1"/>
          </p:cNvSpPr>
          <p:nvPr>
            <p:ph idx="4294967295"/>
          </p:nvPr>
        </p:nvSpPr>
        <p:spPr>
          <a:xfrm>
            <a:off x="539750" y="1125538"/>
            <a:ext cx="7056438" cy="4733925"/>
          </a:xfrm>
        </p:spPr>
        <p:txBody>
          <a:bodyPr anchor="t" anchorCtr="0"/>
          <a:lstStyle/>
          <a:p>
            <a:r>
              <a:rPr lang="zh-CN" altLang="en-US" b="1" dirty="0">
                <a:ea typeface="宋体" panose="02010600030101010101" pitchFamily="2" charset="-122"/>
              </a:rPr>
              <a:t>举例</a:t>
            </a:r>
          </a:p>
          <a:p>
            <a:pPr lvl="1"/>
            <a:r>
              <a:rPr lang="zh-CN" altLang="en-US" b="1" dirty="0">
                <a:ea typeface="宋体" panose="02010600030101010101" pitchFamily="2" charset="-122"/>
              </a:rPr>
              <a:t>微信支付</a:t>
            </a:r>
            <a:r>
              <a:rPr lang="en-US" altLang="zh-CN" b="1">
                <a:ea typeface="宋体" panose="02010600030101010101" pitchFamily="2" charset="-122"/>
              </a:rPr>
              <a:t>  </a:t>
            </a:r>
            <a:r>
              <a:rPr lang="zh-CN" altLang="en-US" b="1" dirty="0">
                <a:ea typeface="宋体" panose="02010600030101010101" pitchFamily="2" charset="-122"/>
              </a:rPr>
              <a:t>抢红包</a:t>
            </a:r>
          </a:p>
          <a:p>
            <a:pPr lvl="1"/>
            <a:r>
              <a:rPr lang="zh-CN" altLang="en-US" b="1" dirty="0">
                <a:ea typeface="宋体" panose="02010600030101010101" pitchFamily="2" charset="-122"/>
              </a:rPr>
              <a:t>阿里巴巴的双十一购物</a:t>
            </a:r>
          </a:p>
          <a:p>
            <a:r>
              <a:rPr lang="zh-CN" altLang="en-US" b="1" dirty="0">
                <a:ea typeface="宋体" panose="02010600030101010101" pitchFamily="2" charset="-122"/>
              </a:rPr>
              <a:t>失败例子</a:t>
            </a:r>
          </a:p>
          <a:p>
            <a:pPr lvl="1"/>
            <a:r>
              <a:rPr lang="zh-CN" altLang="en-US" b="1" dirty="0">
                <a:ea typeface="宋体" panose="02010600030101010101" pitchFamily="2" charset="-122"/>
              </a:rPr>
              <a:t>铁道部的</a:t>
            </a:r>
            <a:r>
              <a:rPr lang="en-US" altLang="zh-CN" b="1">
                <a:ea typeface="宋体" panose="02010600030101010101" pitchFamily="2" charset="-122"/>
              </a:rPr>
              <a:t>12306</a:t>
            </a:r>
            <a:r>
              <a:rPr lang="zh-CN" altLang="en-US" b="1" dirty="0">
                <a:ea typeface="宋体" panose="02010600030101010101" pitchFamily="2" charset="-122"/>
              </a:rPr>
              <a:t>网站，第一次使用时候崩溃，开发失败</a:t>
            </a:r>
          </a:p>
          <a:p>
            <a:pPr lvl="1"/>
            <a:r>
              <a:rPr lang="zh-CN" altLang="en-US" b="1" dirty="0">
                <a:ea typeface="宋体" panose="02010600030101010101" pitchFamily="2" charset="-122"/>
              </a:rPr>
              <a:t>光靠升级硬件无论如何架不住几千万人同时访问</a:t>
            </a:r>
          </a:p>
        </p:txBody>
      </p:sp>
      <p:sp>
        <p:nvSpPr>
          <p:cNvPr id="91139"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p:cNvSpPr>
          <p:nvPr>
            <p:ph type="title"/>
          </p:nvPr>
        </p:nvSpPr>
        <p:spPr>
          <a:xfrm>
            <a:off x="450850" y="238125"/>
            <a:ext cx="8242300" cy="868363"/>
          </a:xfrm>
        </p:spPr>
        <p:txBody>
          <a:bodyPr anchor="ctr" anchorCtr="0"/>
          <a:lstStyle/>
          <a:p>
            <a:r>
              <a:rPr lang="zh-CN" altLang="en-US"/>
              <a:t>算法是进大厂的敲门砖</a:t>
            </a:r>
          </a:p>
        </p:txBody>
      </p:sp>
      <p:sp>
        <p:nvSpPr>
          <p:cNvPr id="92162" name="内容占位符 2"/>
          <p:cNvSpPr>
            <a:spLocks noGrp="1"/>
          </p:cNvSpPr>
          <p:nvPr>
            <p:ph idx="1"/>
          </p:nvPr>
        </p:nvSpPr>
        <p:spPr>
          <a:xfrm>
            <a:off x="220663" y="1292225"/>
            <a:ext cx="8229600" cy="4733925"/>
          </a:xfrm>
        </p:spPr>
        <p:txBody>
          <a:bodyPr anchor="t" anchorCtr="0"/>
          <a:lstStyle/>
          <a:p>
            <a:r>
              <a:rPr lang="zh-CN" altLang="en-US"/>
              <a:t>算法使你在工作中更快的弯道超车，掌握核心竞争力</a:t>
            </a:r>
          </a:p>
          <a:p>
            <a:r>
              <a:rPr lang="zh-CN" altLang="en-US" sz="2400"/>
              <a:t>大公司造轮子，小公司用轮子。越是大型的互联网公司，自己造的轮子越多。</a:t>
            </a:r>
          </a:p>
          <a:p>
            <a:r>
              <a:rPr lang="zh-CN" altLang="en-US" sz="2400"/>
              <a:t>虽然大多数人是面向业务编程，也能够使用现有的语言、框架、操作系统、编译环境来满足业务需求，就算不懂算法也能完成工作。但实际上，在高可用架构、人工智能、云原生应用等技术发展飞速的今天，公司更愿意选择底层能力更优秀、更懂算法的人才，因为懂算法的人可以快速掌握新技术的核心要领，并跟上公司创新的节奏。</a:t>
            </a:r>
          </a:p>
        </p:txBody>
      </p:sp>
    </p:spTree>
  </p:cSld>
  <p:clrMapOvr>
    <a:masterClrMapping/>
  </p:clrMapOvr>
  <p:transition advTm="4703"/>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345089"/>
          <p:cNvSpPr>
            <a:spLocks noGrp="1"/>
          </p:cNvSpPr>
          <p:nvPr>
            <p:ph type="title"/>
          </p:nvPr>
        </p:nvSpPr>
        <p:spPr/>
        <p:txBody>
          <a:bodyPr anchor="ctr" anchorCtr="0"/>
          <a:lstStyle/>
          <a:p>
            <a:r>
              <a:rPr lang="zh-CN" altLang="en-US" b="0" dirty="0">
                <a:ea typeface="黑体" panose="02010609060101010101" pitchFamily="49" charset="-122"/>
              </a:rPr>
              <a:t>参加</a:t>
            </a:r>
            <a:r>
              <a:rPr lang="en-US" altLang="zh-CN" b="0">
                <a:ea typeface="黑体" panose="02010609060101010101" pitchFamily="49" charset="-122"/>
              </a:rPr>
              <a:t>ACM/ICPC</a:t>
            </a:r>
            <a:endParaRPr lang="zh-CN" altLang="en-US" b="0" dirty="0">
              <a:ea typeface="黑体" panose="02010609060101010101" pitchFamily="49" charset="-122"/>
            </a:endParaRPr>
          </a:p>
        </p:txBody>
      </p:sp>
      <p:sp>
        <p:nvSpPr>
          <p:cNvPr id="93186" name="文本占位符 345090"/>
          <p:cNvSpPr>
            <a:spLocks noGrp="1"/>
          </p:cNvSpPr>
          <p:nvPr>
            <p:ph idx="4294967295"/>
          </p:nvPr>
        </p:nvSpPr>
        <p:spPr/>
        <p:txBody>
          <a:bodyPr anchor="t" anchorCtr="0"/>
          <a:lstStyle/>
          <a:p>
            <a:pPr>
              <a:lnSpc>
                <a:spcPct val="110000"/>
              </a:lnSpc>
            </a:pPr>
            <a:r>
              <a:rPr lang="zh-CN" altLang="en-US" b="1" dirty="0">
                <a:solidFill>
                  <a:srgbClr val="333333"/>
                </a:solidFill>
                <a:latin typeface="楷体_GB2312" pitchFamily="49" charset="-122"/>
                <a:ea typeface="楷体_GB2312" pitchFamily="49" charset="-122"/>
              </a:rPr>
              <a:t>刺激</a:t>
            </a:r>
          </a:p>
          <a:p>
            <a:pPr>
              <a:lnSpc>
                <a:spcPct val="110000"/>
              </a:lnSpc>
            </a:pPr>
            <a:r>
              <a:rPr lang="zh-CN" altLang="en-US" b="1" dirty="0">
                <a:solidFill>
                  <a:srgbClr val="333333"/>
                </a:solidFill>
                <a:latin typeface="楷体_GB2312" pitchFamily="49" charset="-122"/>
                <a:ea typeface="楷体_GB2312" pitchFamily="49" charset="-122"/>
              </a:rPr>
              <a:t>高难度</a:t>
            </a:r>
          </a:p>
          <a:p>
            <a:pPr>
              <a:lnSpc>
                <a:spcPct val="110000"/>
              </a:lnSpc>
            </a:pPr>
            <a:r>
              <a:rPr lang="zh-CN" altLang="en-US" b="1" dirty="0">
                <a:solidFill>
                  <a:srgbClr val="333333"/>
                </a:solidFill>
                <a:latin typeface="楷体_GB2312" pitchFamily="49" charset="-122"/>
                <a:ea typeface="楷体_GB2312" pitchFamily="49" charset="-122"/>
              </a:rPr>
              <a:t>公平</a:t>
            </a:r>
          </a:p>
          <a:p>
            <a:pPr>
              <a:lnSpc>
                <a:spcPct val="110000"/>
              </a:lnSpc>
            </a:pPr>
            <a:r>
              <a:rPr lang="zh-CN" altLang="en-US" b="1" dirty="0">
                <a:solidFill>
                  <a:srgbClr val="333333"/>
                </a:solidFill>
                <a:latin typeface="楷体_GB2312" pitchFamily="49" charset="-122"/>
                <a:ea typeface="楷体_GB2312" pitchFamily="49" charset="-122"/>
              </a:rPr>
              <a:t>痛苦</a:t>
            </a:r>
          </a:p>
          <a:p>
            <a:pPr>
              <a:lnSpc>
                <a:spcPct val="110000"/>
              </a:lnSpc>
            </a:pPr>
            <a:r>
              <a:rPr lang="zh-CN" altLang="en-US" b="1" dirty="0">
                <a:solidFill>
                  <a:srgbClr val="333333"/>
                </a:solidFill>
                <a:latin typeface="楷体_GB2312" pitchFamily="49" charset="-122"/>
                <a:ea typeface="楷体_GB2312" pitchFamily="49" charset="-122"/>
              </a:rPr>
              <a:t>进步大</a:t>
            </a:r>
          </a:p>
          <a:p>
            <a:pPr>
              <a:lnSpc>
                <a:spcPct val="110000"/>
              </a:lnSpc>
            </a:pPr>
            <a:r>
              <a:rPr lang="zh-CN" altLang="en-US" b="1" dirty="0">
                <a:solidFill>
                  <a:srgbClr val="333333"/>
                </a:solidFill>
                <a:latin typeface="楷体_GB2312" pitchFamily="49" charset="-122"/>
                <a:ea typeface="楷体_GB2312" pitchFamily="49" charset="-122"/>
              </a:rPr>
              <a:t>有钱途</a:t>
            </a:r>
          </a:p>
          <a:p>
            <a:pPr>
              <a:lnSpc>
                <a:spcPct val="110000"/>
              </a:lnSpc>
            </a:pPr>
            <a:r>
              <a:rPr lang="zh-CN" altLang="en-US" b="1" dirty="0">
                <a:solidFill>
                  <a:srgbClr val="333333"/>
                </a:solidFill>
                <a:latin typeface="楷体_GB2312" pitchFamily="49" charset="-122"/>
                <a:ea typeface="楷体_GB2312" pitchFamily="49" charset="-122"/>
              </a:rPr>
              <a:t>不后悔</a:t>
            </a:r>
          </a:p>
          <a:p>
            <a:endParaRPr lang="zh-CN" altLang="en-US" b="1" dirty="0">
              <a:solidFill>
                <a:srgbClr val="333333"/>
              </a:solidFill>
              <a:latin typeface="楷体_GB2312" pitchFamily="49" charset="-122"/>
              <a:ea typeface="楷体_GB2312" pitchFamily="49" charset="-122"/>
            </a:endParaRPr>
          </a:p>
        </p:txBody>
      </p:sp>
      <p:sp>
        <p:nvSpPr>
          <p:cNvPr id="93187"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346113"/>
          <p:cNvSpPr>
            <a:spLocks noGrp="1"/>
          </p:cNvSpPr>
          <p:nvPr>
            <p:ph type="title"/>
          </p:nvPr>
        </p:nvSpPr>
        <p:spPr/>
        <p:txBody>
          <a:bodyPr anchor="ctr" anchorCtr="0"/>
          <a:lstStyle/>
          <a:p>
            <a:r>
              <a:rPr lang="zh-CN" altLang="en-US" dirty="0">
                <a:ea typeface="宋体" panose="02010600030101010101" pitchFamily="2" charset="-122"/>
              </a:rPr>
              <a:t>刺激</a:t>
            </a:r>
          </a:p>
        </p:txBody>
      </p:sp>
      <p:sp>
        <p:nvSpPr>
          <p:cNvPr id="94210" name="文本占位符 346114"/>
          <p:cNvSpPr>
            <a:spLocks noGrp="1"/>
          </p:cNvSpPr>
          <p:nvPr>
            <p:ph idx="4294967295"/>
          </p:nvPr>
        </p:nvSpPr>
        <p:spPr/>
        <p:txBody>
          <a:bodyPr anchor="t" anchorCtr="0"/>
          <a:lstStyle/>
          <a:p>
            <a:endParaRPr lang="zh-CN" altLang="en-US" dirty="0">
              <a:ea typeface="宋体" panose="02010600030101010101" pitchFamily="2" charset="-122"/>
            </a:endParaRPr>
          </a:p>
        </p:txBody>
      </p:sp>
      <p:sp>
        <p:nvSpPr>
          <p:cNvPr id="94211" name="矩形 346115"/>
          <p:cNvSpPr/>
          <p:nvPr/>
        </p:nvSpPr>
        <p:spPr>
          <a:xfrm>
            <a:off x="0" y="981075"/>
            <a:ext cx="6985000" cy="831850"/>
          </a:xfrm>
          <a:prstGeom prst="rect">
            <a:avLst/>
          </a:prstGeom>
          <a:noFill/>
          <a:ln w="9525">
            <a:noFill/>
          </a:ln>
        </p:spPr>
        <p:txBody>
          <a:bodyPr anchor="b" anchorCtr="0"/>
          <a:lstStyle/>
          <a:p>
            <a:endParaRPr lang="zh-CN" altLang="en-US" sz="4400" b="1" dirty="0">
              <a:solidFill>
                <a:schemeClr val="tx2"/>
              </a:solidFill>
              <a:latin typeface="楷体_GB2312" pitchFamily="49" charset="-122"/>
              <a:ea typeface="楷体_GB2312" pitchFamily="49" charset="-122"/>
            </a:endParaRPr>
          </a:p>
        </p:txBody>
      </p:sp>
      <p:pic>
        <p:nvPicPr>
          <p:cNvPr id="94212" name="Picture 2" descr="D:\doc\acm\2009\2009区域赛\宁波照片\IMG_0637.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6013" y="2060575"/>
            <a:ext cx="5976937" cy="4337050"/>
          </a:xfrm>
          <a:prstGeom prst="rect">
            <a:avLst/>
          </a:prstGeom>
          <a:noFill/>
          <a:ln w="9525">
            <a:noFill/>
          </a:ln>
        </p:spPr>
      </p:pic>
      <p:sp>
        <p:nvSpPr>
          <p:cNvPr id="94213" name="矩形 346117"/>
          <p:cNvSpPr/>
          <p:nvPr/>
        </p:nvSpPr>
        <p:spPr>
          <a:xfrm>
            <a:off x="900113" y="981075"/>
            <a:ext cx="7204075" cy="684213"/>
          </a:xfrm>
          <a:prstGeom prst="rect">
            <a:avLst/>
          </a:prstGeom>
          <a:noFill/>
          <a:ln w="9525">
            <a:noFill/>
          </a:ln>
        </p:spPr>
        <p:txBody>
          <a:bodyPr anchor="t" anchorCtr="0"/>
          <a:lstStyle/>
          <a:p>
            <a:pPr marL="342900" indent="-342900">
              <a:lnSpc>
                <a:spcPct val="110000"/>
              </a:lnSpc>
              <a:spcBef>
                <a:spcPct val="20000"/>
              </a:spcBef>
              <a:buClr>
                <a:schemeClr val="tx2"/>
              </a:buClr>
              <a:buSzPct val="90000"/>
            </a:pPr>
            <a:r>
              <a:rPr lang="zh-CN" altLang="en-US" sz="2400" b="1" dirty="0">
                <a:solidFill>
                  <a:srgbClr val="333333"/>
                </a:solidFill>
                <a:latin typeface="宋体" panose="02010600030101010101" pitchFamily="2" charset="-122"/>
                <a:ea typeface="宋体" panose="02010600030101010101" pitchFamily="2" charset="-122"/>
              </a:rPr>
              <a:t>  场面</a:t>
            </a:r>
            <a:r>
              <a:rPr lang="zh-CN" altLang="en-US" sz="2400" b="1">
                <a:solidFill>
                  <a:srgbClr val="333333"/>
                </a:solidFill>
                <a:latin typeface="宋体" panose="02010600030101010101" pitchFamily="2" charset="-122"/>
                <a:ea typeface="宋体" panose="02010600030101010101" pitchFamily="2" charset="-122"/>
              </a:rPr>
              <a:t>大。每次亚洲区域赛，同时</a:t>
            </a:r>
            <a:r>
              <a:rPr lang="zh-CN" altLang="en-US" sz="2400" b="1" dirty="0">
                <a:solidFill>
                  <a:srgbClr val="333333"/>
                </a:solidFill>
                <a:latin typeface="宋体" panose="02010600030101010101" pitchFamily="2" charset="-122"/>
                <a:ea typeface="宋体" panose="02010600030101010101" pitchFamily="2" charset="-122"/>
              </a:rPr>
              <a:t>有</a:t>
            </a:r>
            <a:r>
              <a:rPr lang="en-US" altLang="zh-CN" sz="2400" b="1">
                <a:solidFill>
                  <a:srgbClr val="333333"/>
                </a:solidFill>
                <a:latin typeface="宋体" panose="02010600030101010101" pitchFamily="2" charset="-122"/>
                <a:ea typeface="宋体" panose="02010600030101010101" pitchFamily="2" charset="-122"/>
              </a:rPr>
              <a:t>200</a:t>
            </a:r>
            <a:r>
              <a:rPr lang="zh-CN" altLang="en-US" sz="2400" b="1">
                <a:solidFill>
                  <a:srgbClr val="333333"/>
                </a:solidFill>
                <a:latin typeface="宋体" panose="02010600030101010101" pitchFamily="2" charset="-122"/>
                <a:ea typeface="宋体" panose="02010600030101010101" pitchFamily="2" charset="-122"/>
              </a:rPr>
              <a:t>个队参加，坐在同一个场子里。互相看到别人</a:t>
            </a:r>
            <a:r>
              <a:rPr lang="zh-CN" altLang="en-US" sz="2400" b="1" dirty="0">
                <a:solidFill>
                  <a:srgbClr val="333333"/>
                </a:solidFill>
                <a:latin typeface="宋体" panose="02010600030101010101" pitchFamily="2" charset="-122"/>
                <a:ea typeface="宋体" panose="02010600030101010101" pitchFamily="2" charset="-122"/>
              </a:rPr>
              <a:t>的气球</a:t>
            </a:r>
            <a:endParaRPr lang="zh-CN" altLang="en-US" sz="2400" b="1">
              <a:solidFill>
                <a:srgbClr val="333333"/>
              </a:solidFill>
              <a:latin typeface="楷体_GB2312" pitchFamily="49" charset="-122"/>
              <a:ea typeface="楷体_GB2312" pitchFamily="49" charset="-122"/>
            </a:endParaRPr>
          </a:p>
        </p:txBody>
      </p:sp>
      <p:sp>
        <p:nvSpPr>
          <p:cNvPr id="94214"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347137"/>
          <p:cNvSpPr>
            <a:spLocks noGrp="1"/>
          </p:cNvSpPr>
          <p:nvPr>
            <p:ph type="title"/>
          </p:nvPr>
        </p:nvSpPr>
        <p:spPr>
          <a:xfrm>
            <a:off x="900113" y="0"/>
            <a:ext cx="7772400" cy="1206500"/>
          </a:xfrm>
        </p:spPr>
        <p:txBody>
          <a:bodyPr anchor="ctr" anchorCtr="0"/>
          <a:lstStyle/>
          <a:p>
            <a:r>
              <a:rPr lang="zh-CN" altLang="en-US" b="0" dirty="0">
                <a:latin typeface="楷体_GB2312" pitchFamily="49" charset="-122"/>
                <a:ea typeface="楷体_GB2312" pitchFamily="49" charset="-122"/>
              </a:rPr>
              <a:t>刺激</a:t>
            </a:r>
          </a:p>
        </p:txBody>
      </p:sp>
      <p:sp>
        <p:nvSpPr>
          <p:cNvPr id="95234" name="文本占位符 347138"/>
          <p:cNvSpPr>
            <a:spLocks noGrp="1"/>
          </p:cNvSpPr>
          <p:nvPr>
            <p:ph idx="4294967295"/>
          </p:nvPr>
        </p:nvSpPr>
        <p:spPr>
          <a:xfrm>
            <a:off x="684213" y="1268413"/>
            <a:ext cx="7772400" cy="4114800"/>
          </a:xfrm>
        </p:spPr>
        <p:txBody>
          <a:bodyPr anchor="t" anchorCtr="0"/>
          <a:lstStyle/>
          <a:p>
            <a:pPr>
              <a:lnSpc>
                <a:spcPct val="110000"/>
              </a:lnSpc>
              <a:buNone/>
            </a:pPr>
            <a:r>
              <a:rPr lang="zh-CN" altLang="en-US" sz="2800" b="1" dirty="0">
                <a:solidFill>
                  <a:srgbClr val="333333"/>
                </a:solidFill>
                <a:latin typeface="宋体" panose="02010600030101010101" pitchFamily="2" charset="-122"/>
                <a:ea typeface="宋体" panose="02010600030101010101" pitchFamily="2" charset="-122"/>
              </a:rPr>
              <a:t>极度紧张。</a:t>
            </a:r>
          </a:p>
          <a:p>
            <a:pPr>
              <a:lnSpc>
                <a:spcPct val="110000"/>
              </a:lnSpc>
            </a:pPr>
            <a:r>
              <a:rPr lang="en-US" altLang="zh-CN" sz="2400" b="1">
                <a:solidFill>
                  <a:srgbClr val="333333"/>
                </a:solidFill>
                <a:latin typeface="宋体" panose="02010600030101010101" pitchFamily="2" charset="-122"/>
                <a:ea typeface="宋体" panose="02010600030101010101" pitchFamily="2" charset="-122"/>
              </a:rPr>
              <a:t>5</a:t>
            </a:r>
            <a:r>
              <a:rPr lang="zh-CN" altLang="en-US" sz="2400" b="1" dirty="0">
                <a:solidFill>
                  <a:srgbClr val="333333"/>
                </a:solidFill>
                <a:latin typeface="宋体" panose="02010600030101010101" pitchFamily="2" charset="-122"/>
                <a:ea typeface="宋体" panose="02010600030101010101" pitchFamily="2" charset="-122"/>
              </a:rPr>
              <a:t>小时内，做</a:t>
            </a:r>
            <a:r>
              <a:rPr lang="en-US" altLang="zh-CN" sz="2400" b="1">
                <a:solidFill>
                  <a:srgbClr val="333333"/>
                </a:solidFill>
                <a:latin typeface="宋体" panose="02010600030101010101" pitchFamily="2" charset="-122"/>
                <a:ea typeface="宋体" panose="02010600030101010101" pitchFamily="2" charset="-122"/>
              </a:rPr>
              <a:t>10</a:t>
            </a:r>
            <a:r>
              <a:rPr lang="zh-CN" altLang="en-US" sz="2400" b="1" dirty="0">
                <a:solidFill>
                  <a:srgbClr val="333333"/>
                </a:solidFill>
                <a:latin typeface="宋体" panose="02010600030101010101" pitchFamily="2" charset="-122"/>
                <a:ea typeface="宋体" panose="02010600030101010101" pitchFamily="2" charset="-122"/>
              </a:rPr>
              <a:t>个题目。每个题目的代码长度约</a:t>
            </a:r>
            <a:r>
              <a:rPr lang="en-US" altLang="zh-CN" sz="2400" b="1">
                <a:solidFill>
                  <a:srgbClr val="333333"/>
                </a:solidFill>
                <a:latin typeface="宋体" panose="02010600030101010101" pitchFamily="2" charset="-122"/>
                <a:ea typeface="宋体" panose="02010600030101010101" pitchFamily="2" charset="-122"/>
              </a:rPr>
              <a:t>150</a:t>
            </a:r>
            <a:r>
              <a:rPr lang="zh-CN" altLang="en-US" sz="2400" b="1" dirty="0">
                <a:solidFill>
                  <a:srgbClr val="333333"/>
                </a:solidFill>
                <a:latin typeface="宋体" panose="02010600030101010101" pitchFamily="2" charset="-122"/>
                <a:ea typeface="宋体" panose="02010600030101010101" pitchFamily="2" charset="-122"/>
              </a:rPr>
              <a:t>行。</a:t>
            </a:r>
          </a:p>
          <a:p>
            <a:pPr>
              <a:lnSpc>
                <a:spcPct val="110000"/>
              </a:lnSpc>
            </a:pPr>
            <a:r>
              <a:rPr lang="zh-CN" altLang="en-US" sz="2400" b="1" dirty="0">
                <a:solidFill>
                  <a:srgbClr val="333333"/>
                </a:solidFill>
                <a:latin typeface="宋体" panose="02010600030101010101" pitchFamily="2" charset="-122"/>
                <a:ea typeface="宋体" panose="02010600030101010101" pitchFamily="2" charset="-122"/>
              </a:rPr>
              <a:t>金牌队（</a:t>
            </a:r>
            <a:r>
              <a:rPr lang="en-US" altLang="zh-CN" sz="2400" b="1">
                <a:solidFill>
                  <a:srgbClr val="333333"/>
                </a:solidFill>
                <a:latin typeface="宋体" panose="02010600030101010101" pitchFamily="2" charset="-122"/>
                <a:ea typeface="宋体" panose="02010600030101010101" pitchFamily="2" charset="-122"/>
              </a:rPr>
              <a:t>10</a:t>
            </a:r>
            <a:r>
              <a:rPr lang="zh-CN" altLang="en-US" sz="2400" b="1" dirty="0">
                <a:solidFill>
                  <a:srgbClr val="333333"/>
                </a:solidFill>
                <a:latin typeface="宋体" panose="02010600030101010101" pitchFamily="2" charset="-122"/>
                <a:ea typeface="宋体" panose="02010600030101010101" pitchFamily="2" charset="-122"/>
              </a:rPr>
              <a:t>％）做</a:t>
            </a:r>
            <a:r>
              <a:rPr lang="en-US" altLang="zh-CN" sz="2400" b="1">
                <a:solidFill>
                  <a:srgbClr val="333333"/>
                </a:solidFill>
                <a:latin typeface="宋体" panose="02010600030101010101" pitchFamily="2" charset="-122"/>
                <a:ea typeface="宋体" panose="02010600030101010101" pitchFamily="2" charset="-122"/>
              </a:rPr>
              <a:t>6</a:t>
            </a:r>
            <a:r>
              <a:rPr lang="zh-CN" altLang="en-US" sz="2400" b="1" dirty="0">
                <a:solidFill>
                  <a:srgbClr val="333333"/>
                </a:solidFill>
                <a:latin typeface="宋体" panose="02010600030101010101" pitchFamily="2" charset="-122"/>
                <a:ea typeface="宋体" panose="02010600030101010101" pitchFamily="2" charset="-122"/>
              </a:rPr>
              <a:t>－</a:t>
            </a:r>
            <a:r>
              <a:rPr lang="en-US" altLang="zh-CN" sz="2400" b="1">
                <a:solidFill>
                  <a:srgbClr val="333333"/>
                </a:solidFill>
                <a:latin typeface="宋体" panose="02010600030101010101" pitchFamily="2" charset="-122"/>
                <a:ea typeface="宋体" panose="02010600030101010101" pitchFamily="2" charset="-122"/>
              </a:rPr>
              <a:t>8</a:t>
            </a:r>
            <a:r>
              <a:rPr lang="zh-CN" altLang="en-US" sz="2400" b="1" dirty="0">
                <a:solidFill>
                  <a:srgbClr val="333333"/>
                </a:solidFill>
                <a:latin typeface="宋体" panose="02010600030101010101" pitchFamily="2" charset="-122"/>
                <a:ea typeface="宋体" panose="02010600030101010101" pitchFamily="2" charset="-122"/>
              </a:rPr>
              <a:t>题。</a:t>
            </a:r>
          </a:p>
          <a:p>
            <a:pPr>
              <a:lnSpc>
                <a:spcPct val="110000"/>
              </a:lnSpc>
            </a:pPr>
            <a:r>
              <a:rPr lang="zh-CN" altLang="en-US" sz="2400" b="1" dirty="0">
                <a:solidFill>
                  <a:srgbClr val="333333"/>
                </a:solidFill>
                <a:latin typeface="宋体" panose="02010600030101010101" pitchFamily="2" charset="-122"/>
                <a:ea typeface="宋体" panose="02010600030101010101" pitchFamily="2" charset="-122"/>
              </a:rPr>
              <a:t>银牌队（</a:t>
            </a:r>
            <a:r>
              <a:rPr lang="en-US" altLang="zh-CN" sz="2400" b="1">
                <a:solidFill>
                  <a:srgbClr val="333333"/>
                </a:solidFill>
                <a:latin typeface="宋体" panose="02010600030101010101" pitchFamily="2" charset="-122"/>
                <a:ea typeface="宋体" panose="02010600030101010101" pitchFamily="2" charset="-122"/>
              </a:rPr>
              <a:t>20</a:t>
            </a:r>
            <a:r>
              <a:rPr lang="zh-CN" altLang="en-US" sz="2400" b="1" dirty="0">
                <a:solidFill>
                  <a:srgbClr val="333333"/>
                </a:solidFill>
                <a:latin typeface="宋体" panose="02010600030101010101" pitchFamily="2" charset="-122"/>
                <a:ea typeface="宋体" panose="02010600030101010101" pitchFamily="2" charset="-122"/>
              </a:rPr>
              <a:t>％）做</a:t>
            </a:r>
            <a:r>
              <a:rPr lang="en-US" altLang="zh-CN" sz="2400" b="1">
                <a:solidFill>
                  <a:srgbClr val="333333"/>
                </a:solidFill>
                <a:latin typeface="宋体" panose="02010600030101010101" pitchFamily="2" charset="-122"/>
                <a:ea typeface="宋体" panose="02010600030101010101" pitchFamily="2" charset="-122"/>
              </a:rPr>
              <a:t>4</a:t>
            </a:r>
            <a:r>
              <a:rPr lang="zh-CN" altLang="en-US" sz="2400" b="1" dirty="0">
                <a:solidFill>
                  <a:srgbClr val="333333"/>
                </a:solidFill>
                <a:latin typeface="宋体" panose="02010600030101010101" pitchFamily="2" charset="-122"/>
                <a:ea typeface="宋体" panose="02010600030101010101" pitchFamily="2" charset="-122"/>
              </a:rPr>
              <a:t>－</a:t>
            </a:r>
            <a:r>
              <a:rPr lang="en-US" altLang="zh-CN" sz="2400" b="1">
                <a:solidFill>
                  <a:srgbClr val="333333"/>
                </a:solidFill>
                <a:latin typeface="宋体" panose="02010600030101010101" pitchFamily="2" charset="-122"/>
                <a:ea typeface="宋体" panose="02010600030101010101" pitchFamily="2" charset="-122"/>
              </a:rPr>
              <a:t>6</a:t>
            </a:r>
            <a:r>
              <a:rPr lang="zh-CN" altLang="en-US" sz="2400" b="1" dirty="0">
                <a:solidFill>
                  <a:srgbClr val="333333"/>
                </a:solidFill>
                <a:latin typeface="宋体" panose="02010600030101010101" pitchFamily="2" charset="-122"/>
                <a:ea typeface="宋体" panose="02010600030101010101" pitchFamily="2" charset="-122"/>
              </a:rPr>
              <a:t>题。在金牌和得铜牌之间挣扎。</a:t>
            </a:r>
          </a:p>
          <a:p>
            <a:pPr>
              <a:lnSpc>
                <a:spcPct val="110000"/>
              </a:lnSpc>
            </a:pPr>
            <a:r>
              <a:rPr lang="zh-CN" altLang="en-US" sz="2400" b="1" dirty="0">
                <a:solidFill>
                  <a:srgbClr val="333333"/>
                </a:solidFill>
                <a:latin typeface="宋体" panose="02010600030101010101" pitchFamily="2" charset="-122"/>
                <a:ea typeface="宋体" panose="02010600030101010101" pitchFamily="2" charset="-122"/>
              </a:rPr>
              <a:t>铜牌队（</a:t>
            </a:r>
            <a:r>
              <a:rPr lang="en-US" altLang="zh-CN" sz="2400" b="1">
                <a:solidFill>
                  <a:srgbClr val="333333"/>
                </a:solidFill>
                <a:latin typeface="宋体" panose="02010600030101010101" pitchFamily="2" charset="-122"/>
                <a:ea typeface="宋体" panose="02010600030101010101" pitchFamily="2" charset="-122"/>
              </a:rPr>
              <a:t>30</a:t>
            </a:r>
            <a:r>
              <a:rPr lang="zh-CN" altLang="en-US" sz="2400" b="1" dirty="0">
                <a:solidFill>
                  <a:srgbClr val="333333"/>
                </a:solidFill>
                <a:latin typeface="宋体" panose="02010600030101010101" pitchFamily="2" charset="-122"/>
                <a:ea typeface="宋体" panose="02010600030101010101" pitchFamily="2" charset="-122"/>
              </a:rPr>
              <a:t>％）做</a:t>
            </a:r>
            <a:r>
              <a:rPr lang="en-US" altLang="zh-CN" sz="2400" b="1">
                <a:solidFill>
                  <a:srgbClr val="333333"/>
                </a:solidFill>
                <a:latin typeface="宋体" panose="02010600030101010101" pitchFamily="2" charset="-122"/>
                <a:ea typeface="宋体" panose="02010600030101010101" pitchFamily="2" charset="-122"/>
              </a:rPr>
              <a:t>3</a:t>
            </a:r>
            <a:r>
              <a:rPr lang="zh-CN" altLang="en-US" sz="2400" b="1" dirty="0">
                <a:solidFill>
                  <a:srgbClr val="333333"/>
                </a:solidFill>
                <a:latin typeface="宋体" panose="02010600030101010101" pitchFamily="2" charset="-122"/>
                <a:ea typeface="宋体" panose="02010600030101010101" pitchFamily="2" charset="-122"/>
              </a:rPr>
              <a:t>题。很多题没有思路。。。。</a:t>
            </a:r>
          </a:p>
          <a:p>
            <a:pPr>
              <a:lnSpc>
                <a:spcPct val="110000"/>
              </a:lnSpc>
            </a:pPr>
            <a:r>
              <a:rPr lang="en-US" altLang="zh-CN" sz="2400" b="1">
                <a:solidFill>
                  <a:srgbClr val="333333"/>
                </a:solidFill>
                <a:latin typeface="宋体" panose="02010600030101010101" pitchFamily="2" charset="-122"/>
                <a:ea typeface="宋体" panose="02010600030101010101" pitchFamily="2" charset="-122"/>
              </a:rPr>
              <a:t>5</a:t>
            </a:r>
            <a:r>
              <a:rPr lang="zh-CN" altLang="en-US" sz="2400" b="1" dirty="0">
                <a:solidFill>
                  <a:srgbClr val="333333"/>
                </a:solidFill>
                <a:latin typeface="宋体" panose="02010600030101010101" pitchFamily="2" charset="-122"/>
                <a:ea typeface="宋体" panose="02010600030101010101" pitchFamily="2" charset="-122"/>
              </a:rPr>
              <a:t>小时内平均心跳：平时心跳＋</a:t>
            </a:r>
            <a:r>
              <a:rPr lang="en-US" altLang="zh-CN" sz="2400" b="1">
                <a:solidFill>
                  <a:srgbClr val="333333"/>
                </a:solidFill>
                <a:latin typeface="宋体" panose="02010600030101010101" pitchFamily="2" charset="-122"/>
                <a:ea typeface="宋体" panose="02010600030101010101" pitchFamily="2" charset="-122"/>
              </a:rPr>
              <a:t>20 </a:t>
            </a:r>
            <a:r>
              <a:rPr lang="zh-CN" altLang="en-US" sz="2400" b="1" dirty="0">
                <a:solidFill>
                  <a:srgbClr val="333333"/>
                </a:solidFill>
                <a:latin typeface="宋体" panose="02010600030101010101" pitchFamily="2" charset="-122"/>
                <a:ea typeface="宋体" panose="02010600030101010101" pitchFamily="2" charset="-122"/>
              </a:rPr>
              <a:t>次。某些瞬间心跳 </a:t>
            </a:r>
            <a:r>
              <a:rPr lang="en-US" altLang="zh-CN" sz="2400" b="1">
                <a:solidFill>
                  <a:srgbClr val="333333"/>
                </a:solidFill>
                <a:latin typeface="宋体" panose="02010600030101010101" pitchFamily="2" charset="-122"/>
                <a:ea typeface="宋体" panose="02010600030101010101" pitchFamily="2" charset="-122"/>
              </a:rPr>
              <a:t>&gt; 120</a:t>
            </a:r>
            <a:r>
              <a:rPr lang="zh-CN" altLang="en-US" sz="2400" b="1" dirty="0">
                <a:solidFill>
                  <a:srgbClr val="333333"/>
                </a:solidFill>
                <a:latin typeface="宋体" panose="02010600030101010101" pitchFamily="2" charset="-122"/>
                <a:ea typeface="宋体" panose="02010600030101010101" pitchFamily="2" charset="-122"/>
              </a:rPr>
              <a:t>次。</a:t>
            </a:r>
          </a:p>
          <a:p>
            <a:pPr>
              <a:lnSpc>
                <a:spcPct val="110000"/>
              </a:lnSpc>
            </a:pPr>
            <a:r>
              <a:rPr lang="zh-CN" altLang="en-US" sz="2400" b="1" dirty="0">
                <a:solidFill>
                  <a:srgbClr val="333333"/>
                </a:solidFill>
                <a:latin typeface="宋体" panose="02010600030101010101" pitchFamily="2" charset="-122"/>
                <a:ea typeface="宋体" panose="02010600030101010101" pitchFamily="2" charset="-122"/>
              </a:rPr>
              <a:t>最后</a:t>
            </a:r>
            <a:r>
              <a:rPr lang="en-US" altLang="zh-CN" sz="2400" b="1">
                <a:solidFill>
                  <a:srgbClr val="333333"/>
                </a:solidFill>
                <a:latin typeface="宋体" panose="02010600030101010101" pitchFamily="2" charset="-122"/>
                <a:ea typeface="宋体" panose="02010600030101010101" pitchFamily="2" charset="-122"/>
              </a:rPr>
              <a:t>5</a:t>
            </a:r>
            <a:r>
              <a:rPr lang="zh-CN" altLang="en-US" sz="2400" b="1" dirty="0">
                <a:solidFill>
                  <a:srgbClr val="333333"/>
                </a:solidFill>
                <a:latin typeface="宋体" panose="02010600030101010101" pitchFamily="2" charset="-122"/>
                <a:ea typeface="宋体" panose="02010600030101010101" pitchFamily="2" charset="-122"/>
              </a:rPr>
              <a:t>分钟甚至一分钟出题。。。</a:t>
            </a:r>
            <a:r>
              <a:rPr lang="zh-CN" altLang="en-US" sz="2400" dirty="0">
                <a:solidFill>
                  <a:srgbClr val="FFFF00"/>
                </a:solidFill>
                <a:latin typeface="宋体" panose="02010600030101010101" pitchFamily="2" charset="-122"/>
                <a:ea typeface="宋体" panose="02010600030101010101" pitchFamily="2" charset="-122"/>
              </a:rPr>
              <a:t>。。</a:t>
            </a:r>
          </a:p>
          <a:p>
            <a:pPr>
              <a:lnSpc>
                <a:spcPct val="90000"/>
              </a:lnSpc>
            </a:pPr>
            <a:endParaRPr lang="zh-CN" altLang="en-US" sz="2400" dirty="0">
              <a:solidFill>
                <a:srgbClr val="FFFF00"/>
              </a:solidFill>
              <a:latin typeface="宋体" panose="02010600030101010101" pitchFamily="2" charset="-122"/>
              <a:ea typeface="宋体" panose="02010600030101010101" pitchFamily="2" charset="-122"/>
            </a:endParaRPr>
          </a:p>
        </p:txBody>
      </p:sp>
      <p:sp>
        <p:nvSpPr>
          <p:cNvPr id="95235"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348161"/>
          <p:cNvSpPr>
            <a:spLocks noGrp="1"/>
          </p:cNvSpPr>
          <p:nvPr>
            <p:ph type="title"/>
          </p:nvPr>
        </p:nvSpPr>
        <p:spPr/>
        <p:txBody>
          <a:bodyPr anchor="ctr" anchorCtr="0"/>
          <a:lstStyle/>
          <a:p>
            <a:r>
              <a:rPr lang="zh-CN" altLang="en-US" b="0" dirty="0">
                <a:latin typeface="楷体_GB2312" pitchFamily="49" charset="-122"/>
                <a:ea typeface="楷体_GB2312" pitchFamily="49" charset="-122"/>
              </a:rPr>
              <a:t>公平</a:t>
            </a:r>
          </a:p>
        </p:txBody>
      </p:sp>
      <p:sp>
        <p:nvSpPr>
          <p:cNvPr id="96258" name="文本占位符 348162"/>
          <p:cNvSpPr>
            <a:spLocks noGrp="1"/>
          </p:cNvSpPr>
          <p:nvPr>
            <p:ph idx="4294967295"/>
          </p:nvPr>
        </p:nvSpPr>
        <p:spPr/>
        <p:txBody>
          <a:bodyPr anchor="t" anchorCtr="0"/>
          <a:lstStyle/>
          <a:p>
            <a:r>
              <a:rPr lang="zh-CN" altLang="en-US" b="1" dirty="0">
                <a:solidFill>
                  <a:srgbClr val="333333"/>
                </a:solidFill>
                <a:ea typeface="宋体" panose="02010600030101010101" pitchFamily="2" charset="-122"/>
              </a:rPr>
              <a:t>这也是</a:t>
            </a:r>
            <a:r>
              <a:rPr lang="en-US" altLang="zh-CN" b="1">
                <a:solidFill>
                  <a:srgbClr val="333333"/>
                </a:solidFill>
                <a:ea typeface="宋体" panose="02010600030101010101" pitchFamily="2" charset="-122"/>
              </a:rPr>
              <a:t>ACM</a:t>
            </a:r>
            <a:r>
              <a:rPr lang="zh-CN" altLang="en-US" b="1" dirty="0">
                <a:solidFill>
                  <a:srgbClr val="333333"/>
                </a:solidFill>
                <a:ea typeface="宋体" panose="02010600030101010101" pitchFamily="2" charset="-122"/>
              </a:rPr>
              <a:t>最大的魅力所在</a:t>
            </a:r>
          </a:p>
          <a:p>
            <a:pPr>
              <a:lnSpc>
                <a:spcPct val="110000"/>
              </a:lnSpc>
            </a:pPr>
            <a:r>
              <a:rPr lang="zh-CN" altLang="en-US" b="1" dirty="0">
                <a:solidFill>
                  <a:srgbClr val="333333"/>
                </a:solidFill>
                <a:latin typeface="楷体_GB2312" pitchFamily="49" charset="-122"/>
                <a:ea typeface="楷体_GB2312" pitchFamily="49" charset="-122"/>
              </a:rPr>
              <a:t>由计算机评判，人工监督。黑箱评判，非对即错。</a:t>
            </a:r>
            <a:r>
              <a:rPr lang="en-US" altLang="zh-CN" b="1">
                <a:solidFill>
                  <a:srgbClr val="333333"/>
                </a:solidFill>
                <a:latin typeface="楷体_GB2312" pitchFamily="49" charset="-122"/>
                <a:ea typeface="楷体_GB2312" pitchFamily="49" charset="-122"/>
              </a:rPr>
              <a:t>5</a:t>
            </a:r>
            <a:r>
              <a:rPr lang="zh-CN" altLang="en-US" b="1" dirty="0">
                <a:solidFill>
                  <a:srgbClr val="333333"/>
                </a:solidFill>
                <a:latin typeface="楷体_GB2312" pitchFamily="49" charset="-122"/>
                <a:ea typeface="楷体_GB2312" pitchFamily="49" charset="-122"/>
              </a:rPr>
              <a:t>小时比赛结束的时刻，结果就出来了</a:t>
            </a:r>
          </a:p>
          <a:p>
            <a:pPr>
              <a:lnSpc>
                <a:spcPct val="110000"/>
              </a:lnSpc>
            </a:pPr>
            <a:r>
              <a:rPr lang="zh-CN" altLang="en-US" b="1" dirty="0">
                <a:solidFill>
                  <a:srgbClr val="333333"/>
                </a:solidFill>
                <a:latin typeface="楷体_GB2312" pitchFamily="49" charset="-122"/>
                <a:ea typeface="楷体_GB2312" pitchFamily="49" charset="-122"/>
              </a:rPr>
              <a:t>运气在牛人那里</a:t>
            </a:r>
          </a:p>
          <a:p>
            <a:endParaRPr lang="zh-CN" altLang="en-US" b="1" dirty="0">
              <a:solidFill>
                <a:srgbClr val="333333"/>
              </a:solidFill>
              <a:ea typeface="宋体" panose="02010600030101010101" pitchFamily="2" charset="-122"/>
            </a:endParaRPr>
          </a:p>
        </p:txBody>
      </p:sp>
      <p:sp>
        <p:nvSpPr>
          <p:cNvPr id="96259"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349185"/>
          <p:cNvSpPr>
            <a:spLocks noGrp="1"/>
          </p:cNvSpPr>
          <p:nvPr>
            <p:ph type="title"/>
          </p:nvPr>
        </p:nvSpPr>
        <p:spPr/>
        <p:txBody>
          <a:bodyPr anchor="ctr" anchorCtr="0"/>
          <a:lstStyle/>
          <a:p>
            <a:r>
              <a:rPr lang="zh-CN" altLang="en-US" b="0" dirty="0">
                <a:latin typeface="楷体_GB2312" pitchFamily="49" charset="-122"/>
                <a:ea typeface="楷体_GB2312" pitchFamily="49" charset="-122"/>
              </a:rPr>
              <a:t>高难度</a:t>
            </a:r>
          </a:p>
        </p:txBody>
      </p:sp>
      <p:sp>
        <p:nvSpPr>
          <p:cNvPr id="97282" name="文本占位符 349186"/>
          <p:cNvSpPr>
            <a:spLocks noGrp="1"/>
          </p:cNvSpPr>
          <p:nvPr>
            <p:ph idx="4294967295"/>
          </p:nvPr>
        </p:nvSpPr>
        <p:spPr>
          <a:xfrm>
            <a:off x="684213" y="1196975"/>
            <a:ext cx="7772400" cy="4114800"/>
          </a:xfrm>
        </p:spPr>
        <p:txBody>
          <a:bodyPr anchor="t" anchorCtr="0"/>
          <a:lstStyle/>
          <a:p>
            <a:pPr>
              <a:lnSpc>
                <a:spcPct val="110000"/>
              </a:lnSpc>
            </a:pPr>
            <a:r>
              <a:rPr lang="zh-CN" altLang="en-US" sz="2800" b="1" dirty="0">
                <a:solidFill>
                  <a:srgbClr val="333333"/>
                </a:solidFill>
                <a:latin typeface="宋体" panose="02010600030101010101" pitchFamily="2" charset="-122"/>
                <a:ea typeface="宋体" panose="02010600030101010101" pitchFamily="2" charset="-122"/>
              </a:rPr>
              <a:t>对新手来说，需要从大一持续练习到大三</a:t>
            </a:r>
            <a:endParaRPr lang="zh-CN" altLang="en-US" sz="2800" b="1" dirty="0">
              <a:solidFill>
                <a:srgbClr val="333333"/>
              </a:solidFill>
              <a:latin typeface="楷体_GB2312" pitchFamily="49" charset="-122"/>
              <a:ea typeface="楷体_GB2312" pitchFamily="49" charset="-122"/>
            </a:endParaRPr>
          </a:p>
          <a:p>
            <a:pPr>
              <a:lnSpc>
                <a:spcPct val="110000"/>
              </a:lnSpc>
            </a:pPr>
            <a:r>
              <a:rPr lang="zh-CN" altLang="en-US" sz="2800" b="1" dirty="0">
                <a:solidFill>
                  <a:srgbClr val="333333"/>
                </a:solidFill>
                <a:latin typeface="楷体_GB2312" pitchFamily="49" charset="-122"/>
                <a:ea typeface="楷体_GB2312" pitchFamily="49" charset="-122"/>
              </a:rPr>
              <a:t>中国每年约有</a:t>
            </a:r>
            <a:r>
              <a:rPr lang="en-US" altLang="zh-CN" sz="2800" b="1">
                <a:solidFill>
                  <a:srgbClr val="333333"/>
                </a:solidFill>
                <a:latin typeface="楷体_GB2312" pitchFamily="49" charset="-122"/>
                <a:ea typeface="楷体_GB2312" pitchFamily="49" charset="-122"/>
              </a:rPr>
              <a:t>100</a:t>
            </a:r>
            <a:r>
              <a:rPr lang="zh-CN" altLang="en-US" sz="2800" b="1" dirty="0">
                <a:solidFill>
                  <a:srgbClr val="333333"/>
                </a:solidFill>
                <a:latin typeface="宋体" panose="02010600030101010101" pitchFamily="2" charset="-122"/>
                <a:ea typeface="宋体" panose="02010600030101010101" pitchFamily="2" charset="-122"/>
              </a:rPr>
              <a:t>个大学能通过网络预赛，才有资格参加区域赛</a:t>
            </a:r>
            <a:endParaRPr lang="zh-CN" altLang="en-US" sz="2800" b="1" dirty="0">
              <a:solidFill>
                <a:srgbClr val="333333"/>
              </a:solidFill>
              <a:latin typeface="楷体_GB2312" pitchFamily="49" charset="-122"/>
              <a:ea typeface="楷体_GB2312" pitchFamily="49" charset="-122"/>
            </a:endParaRPr>
          </a:p>
          <a:p>
            <a:pPr>
              <a:lnSpc>
                <a:spcPct val="110000"/>
              </a:lnSpc>
            </a:pPr>
            <a:r>
              <a:rPr lang="zh-CN" altLang="en-US" sz="2800" b="1" dirty="0">
                <a:solidFill>
                  <a:srgbClr val="333333"/>
                </a:solidFill>
                <a:latin typeface="宋体" panose="02010600030101010101" pitchFamily="2" charset="-122"/>
                <a:ea typeface="宋体" panose="02010600030101010101" pitchFamily="2" charset="-122"/>
              </a:rPr>
              <a:t>每个学校每年只有十几人参加区域赛</a:t>
            </a:r>
            <a:endParaRPr lang="zh-CN" altLang="en-US" sz="2800" b="1" dirty="0">
              <a:solidFill>
                <a:srgbClr val="333333"/>
              </a:solidFill>
              <a:latin typeface="楷体_GB2312" pitchFamily="49" charset="-122"/>
              <a:ea typeface="楷体_GB2312" pitchFamily="49" charset="-122"/>
            </a:endParaRPr>
          </a:p>
          <a:p>
            <a:pPr>
              <a:lnSpc>
                <a:spcPct val="110000"/>
              </a:lnSpc>
            </a:pPr>
            <a:r>
              <a:rPr lang="zh-CN" altLang="en-US" sz="2800" b="1" dirty="0">
                <a:solidFill>
                  <a:srgbClr val="333333"/>
                </a:solidFill>
                <a:latin typeface="楷体_GB2312" pitchFamily="49" charset="-122"/>
                <a:ea typeface="楷体_GB2312" pitchFamily="49" charset="-122"/>
              </a:rPr>
              <a:t>中国只有</a:t>
            </a:r>
            <a:r>
              <a:rPr lang="en-US" altLang="zh-CN" sz="2800" b="1">
                <a:solidFill>
                  <a:srgbClr val="333333"/>
                </a:solidFill>
                <a:latin typeface="楷体_GB2312" pitchFamily="49" charset="-122"/>
                <a:ea typeface="楷体_GB2312" pitchFamily="49" charset="-122"/>
              </a:rPr>
              <a:t>16-18</a:t>
            </a:r>
            <a:r>
              <a:rPr lang="zh-CN" altLang="en-US" sz="2800" b="1" dirty="0">
                <a:solidFill>
                  <a:srgbClr val="333333"/>
                </a:solidFill>
                <a:latin typeface="楷体_GB2312" pitchFamily="49" charset="-122"/>
                <a:ea typeface="楷体_GB2312" pitchFamily="49" charset="-122"/>
              </a:rPr>
              <a:t>个</a:t>
            </a:r>
            <a:r>
              <a:rPr lang="zh-CN" altLang="en-US" sz="2800" b="1" dirty="0">
                <a:solidFill>
                  <a:srgbClr val="333333"/>
                </a:solidFill>
                <a:latin typeface="宋体" panose="02010600030101010101" pitchFamily="2" charset="-122"/>
                <a:ea typeface="宋体" panose="02010600030101010101" pitchFamily="2" charset="-122"/>
              </a:rPr>
              <a:t>学校能参加世界总决赛</a:t>
            </a:r>
            <a:endParaRPr lang="zh-CN" altLang="en-US" sz="2800" b="1" dirty="0">
              <a:solidFill>
                <a:srgbClr val="333333"/>
              </a:solidFill>
              <a:latin typeface="楷体_GB2312" pitchFamily="49" charset="-122"/>
              <a:ea typeface="楷体_GB2312" pitchFamily="49" charset="-122"/>
            </a:endParaRPr>
          </a:p>
          <a:p>
            <a:pPr>
              <a:lnSpc>
                <a:spcPct val="110000"/>
              </a:lnSpc>
            </a:pPr>
            <a:r>
              <a:rPr lang="zh-CN" altLang="en-US" sz="2800" b="1" dirty="0">
                <a:solidFill>
                  <a:srgbClr val="333333"/>
                </a:solidFill>
                <a:latin typeface="楷体_GB2312" pitchFamily="49" charset="-122"/>
                <a:ea typeface="楷体_GB2312" pitchFamily="49" charset="-122"/>
              </a:rPr>
              <a:t>很多人因为</a:t>
            </a:r>
            <a:r>
              <a:rPr lang="en-US" altLang="zh-CN" sz="2800" b="1">
                <a:solidFill>
                  <a:srgbClr val="333333"/>
                </a:solidFill>
                <a:latin typeface="楷体_GB2312" pitchFamily="49" charset="-122"/>
                <a:ea typeface="楷体_GB2312" pitchFamily="49" charset="-122"/>
              </a:rPr>
              <a:t>ICPC</a:t>
            </a:r>
            <a:r>
              <a:rPr lang="zh-CN" altLang="en-US" sz="2800" b="1" dirty="0">
                <a:solidFill>
                  <a:srgbClr val="333333"/>
                </a:solidFill>
                <a:latin typeface="楷体_GB2312" pitchFamily="49" charset="-122"/>
                <a:ea typeface="楷体_GB2312" pitchFamily="49" charset="-122"/>
              </a:rPr>
              <a:t>的难度而坚持不下去</a:t>
            </a:r>
          </a:p>
          <a:p>
            <a:pPr>
              <a:lnSpc>
                <a:spcPct val="110000"/>
              </a:lnSpc>
            </a:pPr>
            <a:r>
              <a:rPr lang="zh-CN" altLang="en-US" sz="2800" b="1" dirty="0">
                <a:solidFill>
                  <a:srgbClr val="333333"/>
                </a:solidFill>
                <a:latin typeface="楷体_GB2312" pitchFamily="49" charset="-122"/>
                <a:ea typeface="楷体_GB2312" pitchFamily="49" charset="-122"/>
              </a:rPr>
              <a:t>很多同学想得铜牌都不可得</a:t>
            </a:r>
          </a:p>
          <a:p>
            <a:pPr>
              <a:lnSpc>
                <a:spcPct val="110000"/>
              </a:lnSpc>
            </a:pPr>
            <a:endParaRPr lang="zh-CN" altLang="en-US" sz="2800" b="1" dirty="0">
              <a:solidFill>
                <a:srgbClr val="333333"/>
              </a:solidFill>
              <a:latin typeface="楷体_GB2312" pitchFamily="49" charset="-122"/>
              <a:ea typeface="楷体_GB2312" pitchFamily="49" charset="-122"/>
            </a:endParaRPr>
          </a:p>
        </p:txBody>
      </p:sp>
      <p:sp>
        <p:nvSpPr>
          <p:cNvPr id="97283"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p:txBody>
          <a:bodyPr anchor="ctr" anchorCtr="0"/>
          <a:lstStyle/>
          <a:p>
            <a:r>
              <a:rPr lang="en-US" altLang="zh-CN">
                <a:ea typeface="宋体" panose="02010600030101010101" pitchFamily="2" charset="-122"/>
              </a:rPr>
              <a:t>ACM</a:t>
            </a:r>
            <a:r>
              <a:rPr lang="zh-CN" altLang="en-US" dirty="0">
                <a:ea typeface="宋体" panose="02010600030101010101" pitchFamily="2" charset="-122"/>
              </a:rPr>
              <a:t>历史</a:t>
            </a:r>
            <a:endParaRPr lang="zh-CN" altLang="en-US"/>
          </a:p>
        </p:txBody>
      </p:sp>
      <p:sp>
        <p:nvSpPr>
          <p:cNvPr id="22530" name="内容占位符 2"/>
          <p:cNvSpPr>
            <a:spLocks noGrp="1"/>
          </p:cNvSpPr>
          <p:nvPr>
            <p:ph idx="1"/>
          </p:nvPr>
        </p:nvSpPr>
        <p:spPr>
          <a:xfrm>
            <a:off x="333375" y="1106488"/>
            <a:ext cx="8229600" cy="4733925"/>
          </a:xfrm>
        </p:spPr>
        <p:txBody>
          <a:bodyPr anchor="t" anchorCtr="0"/>
          <a:lstStyle/>
          <a:p>
            <a:r>
              <a:rPr lang="en-US" altLang="zh-CN" sz="2800" b="1">
                <a:ea typeface="宋体" panose="02010600030101010101" pitchFamily="2" charset="-122"/>
              </a:rPr>
              <a:t>2015</a:t>
            </a:r>
            <a:r>
              <a:rPr lang="zh-CN" altLang="zh-CN" sz="2800" b="1">
                <a:ea typeface="宋体" panose="02010600030101010101" pitchFamily="2" charset="-122"/>
              </a:rPr>
              <a:t>全球总决赛，</a:t>
            </a:r>
            <a:r>
              <a:rPr lang="en-US" altLang="zh-CN" sz="2800" b="1">
                <a:ea typeface="宋体" panose="02010600030101010101" pitchFamily="2" charset="-122"/>
              </a:rPr>
              <a:t>ITMO</a:t>
            </a:r>
            <a:r>
              <a:rPr lang="zh-CN" altLang="en-US" sz="2800" b="1">
                <a:ea typeface="宋体" panose="02010600030101010101" pitchFamily="2" charset="-122"/>
              </a:rPr>
              <a:t>大学</a:t>
            </a:r>
            <a:r>
              <a:rPr lang="zh-CN" altLang="zh-CN" sz="2800" b="1">
                <a:ea typeface="宋体" panose="02010600030101010101" pitchFamily="2" charset="-122"/>
              </a:rPr>
              <a:t>AC了所有题目（13道），成为了ACM-ICPC历史上第一支在全球总决赛中AK的队伍，也成为了历史上获得全球总决赛冠军次数最多的队伍，这一表现，被比赛主持人称作the best of best of best。</a:t>
            </a:r>
            <a:endParaRPr lang="zh-CN" altLang="en-US" b="1">
              <a:ea typeface="宋体" panose="02010600030101010101" pitchFamily="2" charset="-122"/>
            </a:endParaRPr>
          </a:p>
          <a:p>
            <a:r>
              <a:rPr lang="zh-CN" altLang="en-US" sz="2800" b="1">
                <a:ea typeface="宋体" panose="02010600030101010101" pitchFamily="2" charset="-122"/>
              </a:rPr>
              <a:t>俄罗斯</a:t>
            </a:r>
            <a:r>
              <a:rPr lang="en-US" altLang="zh-CN" sz="2800" b="1">
                <a:ea typeface="宋体" panose="02010600030101010101" pitchFamily="2" charset="-122"/>
              </a:rPr>
              <a:t>ITMO</a:t>
            </a:r>
            <a:r>
              <a:rPr lang="zh-CN" altLang="en-US" sz="2800" b="1">
                <a:ea typeface="宋体" panose="02010600030101010101" pitchFamily="2" charset="-122"/>
              </a:rPr>
              <a:t>七次获得总冠军，普京在</a:t>
            </a:r>
            <a:r>
              <a:rPr lang="en-US" altLang="zh-CN" sz="2800" b="1">
                <a:ea typeface="宋体" panose="02010600030101010101" pitchFamily="2" charset="-122"/>
              </a:rPr>
              <a:t>G20</a:t>
            </a:r>
            <a:r>
              <a:rPr lang="zh-CN" altLang="en-US" sz="2800" b="1">
                <a:ea typeface="宋体" panose="02010600030101010101" pitchFamily="2" charset="-122"/>
              </a:rPr>
              <a:t>会议上专门提到；</a:t>
            </a:r>
          </a:p>
          <a:p>
            <a:r>
              <a:rPr lang="en-US" altLang="zh-CN" sz="2800" b="1">
                <a:ea typeface="宋体" panose="02010600030101010101" pitchFamily="2" charset="-122"/>
              </a:rPr>
              <a:t>2016</a:t>
            </a:r>
            <a:r>
              <a:rPr lang="zh-CN" altLang="en-US" sz="2800" b="1">
                <a:ea typeface="宋体" panose="02010600030101010101" pitchFamily="2" charset="-122"/>
              </a:rPr>
              <a:t>年普京接见acm/icpc代表队：http://en.kremlin.ru/events/president/news/52190</a:t>
            </a:r>
          </a:p>
          <a:p>
            <a:endParaRPr lang="zh-CN" altLang="zh-CN" sz="2800" b="1">
              <a:ea typeface="宋体" panose="02010600030101010101" pitchFamily="2" charset="-122"/>
            </a:endParaRPr>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350209"/>
          <p:cNvSpPr>
            <a:spLocks noGrp="1"/>
          </p:cNvSpPr>
          <p:nvPr>
            <p:ph type="title"/>
          </p:nvPr>
        </p:nvSpPr>
        <p:spPr/>
        <p:txBody>
          <a:bodyPr anchor="ctr" anchorCtr="0"/>
          <a:lstStyle/>
          <a:p>
            <a:r>
              <a:rPr lang="zh-CN" altLang="en-US" b="0" dirty="0">
                <a:latin typeface="楷体_GB2312" pitchFamily="49" charset="-122"/>
                <a:ea typeface="楷体_GB2312" pitchFamily="49" charset="-122"/>
              </a:rPr>
              <a:t>痛苦</a:t>
            </a:r>
          </a:p>
        </p:txBody>
      </p:sp>
      <p:sp>
        <p:nvSpPr>
          <p:cNvPr id="98306" name="文本占位符 350210"/>
          <p:cNvSpPr>
            <a:spLocks noGrp="1"/>
          </p:cNvSpPr>
          <p:nvPr>
            <p:ph idx="4294967295"/>
          </p:nvPr>
        </p:nvSpPr>
        <p:spPr>
          <a:xfrm>
            <a:off x="468313" y="1268413"/>
            <a:ext cx="7991475" cy="4681537"/>
          </a:xfrm>
        </p:spPr>
        <p:txBody>
          <a:bodyPr anchor="t" anchorCtr="0"/>
          <a:lstStyle/>
          <a:p>
            <a:pPr>
              <a:lnSpc>
                <a:spcPct val="110000"/>
              </a:lnSpc>
            </a:pPr>
            <a:r>
              <a:rPr lang="zh-CN" altLang="en-US" sz="2400" b="1" dirty="0">
                <a:solidFill>
                  <a:srgbClr val="333333"/>
                </a:solidFill>
                <a:latin typeface="楷体_GB2312" pitchFamily="49" charset="-122"/>
                <a:ea typeface="楷体_GB2312" pitchFamily="49" charset="-122"/>
              </a:rPr>
              <a:t>短痛：做一题可能几小时，或者几天没有结果。</a:t>
            </a:r>
          </a:p>
          <a:p>
            <a:pPr>
              <a:lnSpc>
                <a:spcPct val="110000"/>
              </a:lnSpc>
            </a:pPr>
            <a:r>
              <a:rPr lang="zh-CN" altLang="en-US" sz="2400" b="1" dirty="0">
                <a:solidFill>
                  <a:srgbClr val="333333"/>
                </a:solidFill>
                <a:latin typeface="楷体_GB2312" pitchFamily="49" charset="-122"/>
                <a:ea typeface="楷体_GB2312" pitchFamily="49" charset="-122"/>
              </a:rPr>
              <a:t>长痛：持续</a:t>
            </a:r>
            <a:r>
              <a:rPr lang="en-US" altLang="zh-CN" sz="2400" b="1">
                <a:solidFill>
                  <a:srgbClr val="333333"/>
                </a:solidFill>
                <a:latin typeface="楷体_GB2312" pitchFamily="49" charset="-122"/>
                <a:ea typeface="楷体_GB2312" pitchFamily="49" charset="-122"/>
              </a:rPr>
              <a:t>1</a:t>
            </a:r>
            <a:r>
              <a:rPr lang="zh-CN" altLang="en-US" sz="2400" b="1" dirty="0">
                <a:solidFill>
                  <a:srgbClr val="333333"/>
                </a:solidFill>
                <a:latin typeface="楷体_GB2312" pitchFamily="49" charset="-122"/>
                <a:ea typeface="楷体_GB2312" pitchFamily="49" charset="-122"/>
              </a:rPr>
              <a:t>年到</a:t>
            </a:r>
            <a:r>
              <a:rPr lang="en-US" altLang="zh-CN" sz="2400" b="1">
                <a:solidFill>
                  <a:srgbClr val="333333"/>
                </a:solidFill>
                <a:latin typeface="楷体_GB2312" pitchFamily="49" charset="-122"/>
                <a:ea typeface="楷体_GB2312" pitchFamily="49" charset="-122"/>
              </a:rPr>
              <a:t>2</a:t>
            </a:r>
            <a:r>
              <a:rPr lang="zh-CN" altLang="en-US" sz="2400" b="1" dirty="0">
                <a:solidFill>
                  <a:srgbClr val="333333"/>
                </a:solidFill>
                <a:latin typeface="楷体_GB2312" pitchFamily="49" charset="-122"/>
                <a:ea typeface="楷体_GB2312" pitchFamily="49" charset="-122"/>
              </a:rPr>
              <a:t>年。要学的太多了。</a:t>
            </a:r>
          </a:p>
          <a:p>
            <a:pPr>
              <a:lnSpc>
                <a:spcPct val="110000"/>
              </a:lnSpc>
            </a:pPr>
            <a:r>
              <a:rPr lang="zh-CN" altLang="en-US" sz="2400" b="1" dirty="0">
                <a:solidFill>
                  <a:srgbClr val="333333"/>
                </a:solidFill>
                <a:latin typeface="楷体_GB2312" pitchFamily="49" charset="-122"/>
                <a:ea typeface="楷体_GB2312" pitchFamily="49" charset="-122"/>
              </a:rPr>
              <a:t>寂寞：绝大部分时间里在独自思考：或者在看书，或者在编代码。</a:t>
            </a:r>
          </a:p>
          <a:p>
            <a:pPr>
              <a:lnSpc>
                <a:spcPct val="110000"/>
              </a:lnSpc>
            </a:pPr>
            <a:r>
              <a:rPr lang="zh-CN" altLang="en-US" sz="2400" b="1" dirty="0">
                <a:solidFill>
                  <a:srgbClr val="333333"/>
                </a:solidFill>
                <a:latin typeface="楷体_GB2312" pitchFamily="49" charset="-122"/>
                <a:ea typeface="楷体_GB2312" pitchFamily="49" charset="-122"/>
              </a:rPr>
              <a:t>选队友：找谁做队友？我有选择吗，别人选我吗？</a:t>
            </a:r>
          </a:p>
          <a:p>
            <a:pPr>
              <a:lnSpc>
                <a:spcPct val="110000"/>
              </a:lnSpc>
            </a:pPr>
            <a:r>
              <a:rPr lang="zh-CN" altLang="en-US" sz="2400" b="1" dirty="0">
                <a:solidFill>
                  <a:srgbClr val="333333"/>
                </a:solidFill>
                <a:latin typeface="楷体_GB2312" pitchFamily="49" charset="-122"/>
                <a:ea typeface="楷体_GB2312" pitchFamily="49" charset="-122"/>
              </a:rPr>
              <a:t>参赛：我没有进入参赛名单；我参赛了，却吃了零蛋；我得了好几个铜牌；大家期望我们得金牌，我们却在为银牌而挣扎。</a:t>
            </a:r>
          </a:p>
          <a:p>
            <a:pPr>
              <a:lnSpc>
                <a:spcPct val="90000"/>
              </a:lnSpc>
            </a:pPr>
            <a:endParaRPr lang="zh-CN" altLang="en-US" sz="2400" b="1" dirty="0">
              <a:solidFill>
                <a:srgbClr val="333333"/>
              </a:solidFill>
              <a:ea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351233"/>
          <p:cNvSpPr>
            <a:spLocks noGrp="1"/>
          </p:cNvSpPr>
          <p:nvPr>
            <p:ph type="title"/>
          </p:nvPr>
        </p:nvSpPr>
        <p:spPr/>
        <p:txBody>
          <a:bodyPr anchor="ctr" anchorCtr="0"/>
          <a:lstStyle/>
          <a:p>
            <a:r>
              <a:rPr lang="zh-CN" altLang="en-US" b="0" dirty="0">
                <a:latin typeface="楷体_GB2312" pitchFamily="49" charset="-122"/>
                <a:ea typeface="楷体_GB2312" pitchFamily="49" charset="-122"/>
              </a:rPr>
              <a:t>进步大</a:t>
            </a:r>
          </a:p>
        </p:txBody>
      </p:sp>
      <p:sp>
        <p:nvSpPr>
          <p:cNvPr id="99330" name="文本占位符 351234"/>
          <p:cNvSpPr>
            <a:spLocks noGrp="1"/>
          </p:cNvSpPr>
          <p:nvPr>
            <p:ph idx="4294967295"/>
          </p:nvPr>
        </p:nvSpPr>
        <p:spPr>
          <a:xfrm>
            <a:off x="468313" y="1196975"/>
            <a:ext cx="8229600" cy="4733925"/>
          </a:xfrm>
        </p:spPr>
        <p:txBody>
          <a:bodyPr anchor="t" anchorCtr="0"/>
          <a:lstStyle/>
          <a:p>
            <a:pPr>
              <a:lnSpc>
                <a:spcPct val="110000"/>
              </a:lnSpc>
            </a:pPr>
            <a:r>
              <a:rPr lang="zh-CN" altLang="en-US" sz="2800" b="1" dirty="0">
                <a:solidFill>
                  <a:srgbClr val="333333"/>
                </a:solidFill>
                <a:latin typeface="宋体" panose="02010600030101010101" pitchFamily="2" charset="-122"/>
                <a:ea typeface="宋体" panose="02010600030101010101" pitchFamily="2" charset="-122"/>
              </a:rPr>
              <a:t>我懂得了编程是一种艺术</a:t>
            </a:r>
          </a:p>
          <a:p>
            <a:pPr>
              <a:lnSpc>
                <a:spcPct val="110000"/>
              </a:lnSpc>
            </a:pPr>
            <a:r>
              <a:rPr lang="zh-CN" altLang="en-US" sz="2800" b="1" dirty="0">
                <a:solidFill>
                  <a:srgbClr val="333333"/>
                </a:solidFill>
                <a:latin typeface="宋体" panose="02010600030101010101" pitchFamily="2" charset="-122"/>
                <a:ea typeface="宋体" panose="02010600030101010101" pitchFamily="2" charset="-122"/>
              </a:rPr>
              <a:t>题目都是英语的，我终于习惯了阅读英语</a:t>
            </a:r>
          </a:p>
          <a:p>
            <a:pPr>
              <a:lnSpc>
                <a:spcPct val="110000"/>
              </a:lnSpc>
            </a:pPr>
            <a:r>
              <a:rPr lang="zh-CN" altLang="en-US" sz="2800" b="1" dirty="0">
                <a:solidFill>
                  <a:srgbClr val="333333"/>
                </a:solidFill>
                <a:latin typeface="宋体" panose="02010600030101010101" pitchFamily="2" charset="-122"/>
                <a:ea typeface="宋体" panose="02010600030101010101" pitchFamily="2" charset="-122"/>
              </a:rPr>
              <a:t>根据我编代码的速度和准确程度，我感觉自己是个编程“高手”</a:t>
            </a:r>
          </a:p>
          <a:p>
            <a:pPr>
              <a:lnSpc>
                <a:spcPct val="110000"/>
              </a:lnSpc>
            </a:pPr>
            <a:r>
              <a:rPr lang="zh-CN" altLang="en-US" sz="2800" b="1" dirty="0">
                <a:solidFill>
                  <a:srgbClr val="333333"/>
                </a:solidFill>
                <a:latin typeface="宋体" panose="02010600030101010101" pitchFamily="2" charset="-122"/>
                <a:ea typeface="宋体" panose="02010600030101010101" pitchFamily="2" charset="-122"/>
              </a:rPr>
              <a:t>我通过</a:t>
            </a:r>
            <a:r>
              <a:rPr lang="en-US" altLang="zh-CN" sz="2800" b="1">
                <a:solidFill>
                  <a:srgbClr val="333333"/>
                </a:solidFill>
                <a:latin typeface="宋体" panose="02010600030101010101" pitchFamily="2" charset="-122"/>
                <a:ea typeface="宋体" panose="02010600030101010101" pitchFamily="2" charset="-122"/>
              </a:rPr>
              <a:t>ICPC</a:t>
            </a:r>
            <a:r>
              <a:rPr lang="zh-CN" altLang="en-US" sz="2800" b="1" dirty="0">
                <a:solidFill>
                  <a:srgbClr val="333333"/>
                </a:solidFill>
                <a:latin typeface="宋体" panose="02010600030101010101" pitchFamily="2" charset="-122"/>
                <a:ea typeface="宋体" panose="02010600030101010101" pitchFamily="2" charset="-122"/>
              </a:rPr>
              <a:t>极大地提高了我的数学水平</a:t>
            </a:r>
          </a:p>
          <a:p>
            <a:pPr>
              <a:lnSpc>
                <a:spcPct val="110000"/>
              </a:lnSpc>
            </a:pPr>
            <a:r>
              <a:rPr lang="zh-CN" altLang="en-US" sz="2800" b="1" dirty="0">
                <a:solidFill>
                  <a:srgbClr val="333333"/>
                </a:solidFill>
                <a:latin typeface="宋体" panose="02010600030101010101" pitchFamily="2" charset="-122"/>
                <a:ea typeface="宋体" panose="02010600030101010101" pitchFamily="2" charset="-122"/>
              </a:rPr>
              <a:t>我在学习竞赛的同学中认识了很多人</a:t>
            </a:r>
          </a:p>
          <a:p>
            <a:pPr>
              <a:lnSpc>
                <a:spcPct val="110000"/>
              </a:lnSpc>
            </a:pPr>
            <a:r>
              <a:rPr lang="zh-CN" altLang="en-US" sz="2800" b="1" dirty="0">
                <a:solidFill>
                  <a:srgbClr val="333333"/>
                </a:solidFill>
                <a:latin typeface="宋体" panose="02010600030101010101" pitchFamily="2" charset="-122"/>
                <a:ea typeface="宋体" panose="02010600030101010101" pitchFamily="2" charset="-122"/>
              </a:rPr>
              <a:t>我爱上了编程。我感到我的头脑中充满了算法和程序。还有不可言喻的自信</a:t>
            </a:r>
          </a:p>
          <a:p>
            <a:pPr>
              <a:lnSpc>
                <a:spcPct val="90000"/>
              </a:lnSpc>
            </a:pPr>
            <a:endParaRPr lang="zh-CN" altLang="en-US" sz="2800" b="1" dirty="0">
              <a:solidFill>
                <a:srgbClr val="333333"/>
              </a:solidFill>
              <a:latin typeface="宋体" panose="02010600030101010101" pitchFamily="2" charset="-122"/>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270337"/>
          <p:cNvSpPr>
            <a:spLocks noGrp="1"/>
          </p:cNvSpPr>
          <p:nvPr>
            <p:ph type="title"/>
          </p:nvPr>
        </p:nvSpPr>
        <p:spPr/>
        <p:txBody>
          <a:bodyPr anchor="ctr" anchorCtr="0"/>
          <a:lstStyle/>
          <a:p>
            <a:r>
              <a:rPr lang="zh-CN" altLang="en-US" dirty="0">
                <a:ea typeface="宋体" panose="02010600030101010101" pitchFamily="2" charset="-122"/>
              </a:rPr>
              <a:t>进步大</a:t>
            </a:r>
          </a:p>
        </p:txBody>
      </p:sp>
      <p:sp>
        <p:nvSpPr>
          <p:cNvPr id="100354" name="文本占位符 270338"/>
          <p:cNvSpPr>
            <a:spLocks noGrp="1"/>
          </p:cNvSpPr>
          <p:nvPr>
            <p:ph idx="1"/>
          </p:nvPr>
        </p:nvSpPr>
        <p:spPr/>
        <p:txBody>
          <a:bodyPr anchor="t" anchorCtr="0"/>
          <a:lstStyle/>
          <a:p>
            <a:r>
              <a:rPr lang="zh-CN" altLang="en-US" sz="2800" b="1" dirty="0">
                <a:ea typeface="宋体" panose="02010600030101010101" pitchFamily="2" charset="-122"/>
              </a:rPr>
              <a:t>思维能力、逻辑能力超出常人；</a:t>
            </a:r>
          </a:p>
          <a:p>
            <a:r>
              <a:rPr lang="zh-CN" altLang="en-US" sz="2800" b="1" dirty="0">
                <a:ea typeface="宋体" panose="02010600030101010101" pitchFamily="2" charset="-122"/>
              </a:rPr>
              <a:t>成为一个出色的程序员；</a:t>
            </a:r>
          </a:p>
          <a:p>
            <a:r>
              <a:rPr lang="zh-CN" altLang="en-US" sz="2800" b="1" dirty="0">
                <a:ea typeface="宋体" panose="02010600030101010101" pitchFamily="2" charset="-122"/>
              </a:rPr>
              <a:t>进入</a:t>
            </a:r>
            <a:r>
              <a:rPr lang="en-US" altLang="zh-CN" sz="2800" b="1">
                <a:ea typeface="宋体" panose="02010600030101010101" pitchFamily="2" charset="-122"/>
              </a:rPr>
              <a:t>IT</a:t>
            </a:r>
            <a:r>
              <a:rPr lang="zh-CN" altLang="en-US" sz="2800" b="1" dirty="0">
                <a:ea typeface="宋体" panose="02010600030101010101" pitchFamily="2" charset="-122"/>
              </a:rPr>
              <a:t>大企业：做</a:t>
            </a:r>
            <a:r>
              <a:rPr lang="en-US" altLang="zh-CN" sz="2800" b="1">
                <a:ea typeface="宋体" panose="02010600030101010101" pitchFamily="2" charset="-122"/>
              </a:rPr>
              <a:t>ACM</a:t>
            </a:r>
            <a:r>
              <a:rPr lang="zh-CN" altLang="en-US" sz="2800" b="1" dirty="0">
                <a:ea typeface="宋体" panose="02010600030101010101" pitchFamily="2" charset="-122"/>
              </a:rPr>
              <a:t>是进入大计算机公司的必经之路。例如微软和谷歌在大陆招员工，</a:t>
            </a:r>
            <a:r>
              <a:rPr lang="en-US" altLang="zh-CN" sz="2800" b="1">
                <a:ea typeface="宋体" panose="02010600030101010101" pitchFamily="2" charset="-122"/>
              </a:rPr>
              <a:t>ICPC</a:t>
            </a:r>
            <a:r>
              <a:rPr lang="zh-CN" altLang="en-US" sz="2800" b="1" dirty="0">
                <a:ea typeface="宋体" panose="02010600030101010101" pitchFamily="2" charset="-122"/>
              </a:rPr>
              <a:t>题目是必考题</a:t>
            </a:r>
            <a:r>
              <a:rPr lang="zh-CN" altLang="en-US" sz="3600" b="1" dirty="0">
                <a:ea typeface="宋体" panose="02010600030101010101" pitchFamily="2" charset="-122"/>
              </a:rPr>
              <a:t>。</a:t>
            </a:r>
          </a:p>
          <a:p>
            <a:endParaRPr lang="zh-CN" altLang="en-US" b="1" dirty="0">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374785"/>
          <p:cNvSpPr>
            <a:spLocks noGrp="1"/>
          </p:cNvSpPr>
          <p:nvPr>
            <p:ph type="title"/>
          </p:nvPr>
        </p:nvSpPr>
        <p:spPr/>
        <p:txBody>
          <a:bodyPr anchor="ctr" anchorCtr="0"/>
          <a:lstStyle/>
          <a:p>
            <a:r>
              <a:rPr lang="zh-CN" altLang="en-US" dirty="0">
                <a:ea typeface="宋体" panose="02010600030101010101" pitchFamily="2" charset="-122"/>
              </a:rPr>
              <a:t>有钱途</a:t>
            </a:r>
          </a:p>
        </p:txBody>
      </p:sp>
      <p:sp>
        <p:nvSpPr>
          <p:cNvPr id="101378" name="文本占位符 374786"/>
          <p:cNvSpPr>
            <a:spLocks noGrp="1"/>
          </p:cNvSpPr>
          <p:nvPr>
            <p:ph idx="4294967295"/>
          </p:nvPr>
        </p:nvSpPr>
        <p:spPr/>
        <p:txBody>
          <a:bodyPr anchor="t" anchorCtr="0"/>
          <a:lstStyle/>
          <a:p>
            <a:r>
              <a:rPr lang="zh-CN" altLang="en-US" dirty="0">
                <a:ea typeface="宋体" panose="02010600030101010101" pitchFamily="2" charset="-122"/>
              </a:rPr>
              <a:t>截至目前，我校</a:t>
            </a:r>
            <a:r>
              <a:rPr lang="en-US" altLang="zh-CN">
                <a:ea typeface="宋体" panose="02010600030101010101" pitchFamily="2" charset="-122"/>
              </a:rPr>
              <a:t>ACM</a:t>
            </a:r>
            <a:r>
              <a:rPr lang="zh-CN" altLang="en-US" dirty="0">
                <a:ea typeface="宋体" panose="02010600030101010101" pitchFamily="2" charset="-122"/>
              </a:rPr>
              <a:t>主力队员 大部分去大型企业如微软、谷歌、华为、百度、腾讯、阿里、今日头条等；部分读研或出国。下面是他们的毕业去向：</a:t>
            </a:r>
          </a:p>
          <a:p>
            <a:pPr lvl="1"/>
            <a:r>
              <a:rPr lang="en-US" altLang="zh-CN">
                <a:ea typeface="宋体" panose="02010600030101010101" pitchFamily="2" charset="-122"/>
              </a:rPr>
              <a:t>03</a:t>
            </a:r>
            <a:r>
              <a:rPr lang="zh-CN" altLang="en-US" dirty="0">
                <a:ea typeface="宋体" panose="02010600030101010101" pitchFamily="2" charset="-122"/>
              </a:rPr>
              <a:t>级吴小康，我校第一任</a:t>
            </a:r>
            <a:r>
              <a:rPr lang="en-US" altLang="zh-CN">
                <a:ea typeface="宋体" panose="02010600030101010101" pitchFamily="2" charset="-122"/>
              </a:rPr>
              <a:t>ACM</a:t>
            </a:r>
            <a:r>
              <a:rPr lang="zh-CN" altLang="en-US" dirty="0">
                <a:ea typeface="宋体" panose="02010600030101010101" pitchFamily="2" charset="-122"/>
              </a:rPr>
              <a:t>队长，</a:t>
            </a:r>
            <a:r>
              <a:rPr lang="en-US" altLang="zh-CN">
                <a:ea typeface="宋体" panose="02010600030101010101" pitchFamily="2" charset="-122"/>
              </a:rPr>
              <a:t>07</a:t>
            </a:r>
            <a:r>
              <a:rPr lang="zh-CN" altLang="en-US" dirty="0">
                <a:ea typeface="宋体" panose="02010600030101010101" pitchFamily="2" charset="-122"/>
              </a:rPr>
              <a:t>年即成为技术总监，现创办广州虚谷科技，兼任香港鸿瀚网络科技有限公司技术总监，广东天盈科技有限公司技术顾问。 </a:t>
            </a:r>
          </a:p>
          <a:p>
            <a:endParaRPr lang="zh-CN" altLang="en-US" dirty="0">
              <a:ea typeface="宋体" panose="02010600030101010101" pitchFamily="2" charset="-122"/>
            </a:endParaRPr>
          </a:p>
        </p:txBody>
      </p:sp>
      <p:sp>
        <p:nvSpPr>
          <p:cNvPr id="101379"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375809"/>
          <p:cNvSpPr>
            <a:spLocks noGrp="1"/>
          </p:cNvSpPr>
          <p:nvPr>
            <p:ph type="title"/>
          </p:nvPr>
        </p:nvSpPr>
        <p:spPr/>
        <p:txBody>
          <a:bodyPr anchor="ctr" anchorCtr="0"/>
          <a:lstStyle/>
          <a:p>
            <a:r>
              <a:rPr lang="zh-CN" altLang="en-US" dirty="0">
                <a:ea typeface="宋体" panose="02010600030101010101" pitchFamily="2" charset="-122"/>
              </a:rPr>
              <a:t>有钱途</a:t>
            </a:r>
          </a:p>
        </p:txBody>
      </p:sp>
      <p:sp>
        <p:nvSpPr>
          <p:cNvPr id="102402" name="文本占位符 375810"/>
          <p:cNvSpPr>
            <a:spLocks noGrp="1"/>
          </p:cNvSpPr>
          <p:nvPr>
            <p:ph idx="4294967295"/>
          </p:nvPr>
        </p:nvSpPr>
        <p:spPr/>
        <p:txBody>
          <a:bodyPr anchor="t" anchorCtr="0"/>
          <a:lstStyle/>
          <a:p>
            <a:pPr lvl="1">
              <a:lnSpc>
                <a:spcPct val="90000"/>
              </a:lnSpc>
            </a:pPr>
            <a:r>
              <a:rPr lang="zh-CN" altLang="zh-CN">
                <a:ea typeface="宋体" panose="02010600030101010101" pitchFamily="2" charset="-122"/>
              </a:rPr>
              <a:t>15级唐铭楷同学以全额奖学金在香港科技大学就读硕博连读（往年只有清北和华东五校同学才能申请获批）；</a:t>
            </a:r>
          </a:p>
          <a:p>
            <a:pPr lvl="1">
              <a:lnSpc>
                <a:spcPct val="90000"/>
              </a:lnSpc>
            </a:pPr>
            <a:r>
              <a:rPr lang="zh-CN" altLang="zh-CN">
                <a:ea typeface="宋体" panose="02010600030101010101" pitchFamily="2" charset="-122"/>
              </a:rPr>
              <a:t>14级余大伟同学上海交大读研；</a:t>
            </a:r>
          </a:p>
          <a:p>
            <a:pPr lvl="1">
              <a:lnSpc>
                <a:spcPct val="90000"/>
              </a:lnSpc>
            </a:pPr>
            <a:r>
              <a:rPr lang="zh-CN" altLang="zh-CN">
                <a:ea typeface="宋体" panose="02010600030101010101" pitchFamily="2" charset="-122"/>
              </a:rPr>
              <a:t>13级王文标同学中山大学读研；</a:t>
            </a:r>
          </a:p>
          <a:p>
            <a:pPr lvl="1">
              <a:lnSpc>
                <a:spcPct val="90000"/>
              </a:lnSpc>
            </a:pPr>
            <a:r>
              <a:rPr lang="zh-CN" altLang="zh-CN">
                <a:ea typeface="宋体" panose="02010600030101010101" pitchFamily="2" charset="-122"/>
              </a:rPr>
              <a:t>11级冯里千同学华南理工读研；</a:t>
            </a:r>
          </a:p>
          <a:p>
            <a:pPr lvl="1">
              <a:lnSpc>
                <a:spcPct val="90000"/>
              </a:lnSpc>
            </a:pPr>
            <a:r>
              <a:rPr lang="zh-CN" altLang="zh-CN">
                <a:ea typeface="宋体" panose="02010600030101010101" pitchFamily="2" charset="-122"/>
              </a:rPr>
              <a:t>14级梁殷浩同学华南理工读研；</a:t>
            </a:r>
          </a:p>
          <a:p>
            <a:pPr lvl="1">
              <a:lnSpc>
                <a:spcPct val="90000"/>
              </a:lnSpc>
            </a:pPr>
            <a:r>
              <a:rPr lang="zh-CN" altLang="zh-CN">
                <a:ea typeface="宋体" panose="02010600030101010101" pitchFamily="2" charset="-122"/>
              </a:rPr>
              <a:t>多年来，累计超过20名同学保研本校。</a:t>
            </a:r>
          </a:p>
          <a:p>
            <a:pPr lvl="1">
              <a:lnSpc>
                <a:spcPct val="90000"/>
              </a:lnSpc>
            </a:pPr>
            <a:endParaRPr lang="zh-CN" altLang="en-US" dirty="0">
              <a:ea typeface="宋体" panose="02010600030101010101" pitchFamily="2" charset="-122"/>
            </a:endParaRPr>
          </a:p>
          <a:p>
            <a:pPr lvl="1">
              <a:lnSpc>
                <a:spcPct val="90000"/>
              </a:lnSpc>
            </a:pPr>
            <a:endParaRPr lang="zh-CN" altLang="en-US" b="1" dirty="0">
              <a:ea typeface="宋体" panose="02010600030101010101" pitchFamily="2" charset="-122"/>
            </a:endParaRPr>
          </a:p>
          <a:p>
            <a:pPr>
              <a:lnSpc>
                <a:spcPct val="90000"/>
              </a:lnSpc>
            </a:pPr>
            <a:endParaRPr lang="zh-CN" altLang="en-US" dirty="0">
              <a:ea typeface="宋体" panose="02010600030101010101" pitchFamily="2" charset="-122"/>
            </a:endParaRPr>
          </a:p>
        </p:txBody>
      </p:sp>
      <p:sp>
        <p:nvSpPr>
          <p:cNvPr id="102403" name="页脚占位符 1"/>
          <p:cNvSpPr/>
          <p:nvPr/>
        </p:nvSpPr>
        <p:spPr>
          <a:xfrm>
            <a:off x="2339975"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376833"/>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03426" name="文本占位符 376834"/>
          <p:cNvSpPr>
            <a:spLocks noGrp="1"/>
          </p:cNvSpPr>
          <p:nvPr>
            <p:ph idx="4294967295"/>
          </p:nvPr>
        </p:nvSpPr>
        <p:spPr>
          <a:xfrm>
            <a:off x="457200" y="901700"/>
            <a:ext cx="8229600" cy="4733925"/>
          </a:xfrm>
        </p:spPr>
        <p:txBody>
          <a:bodyPr anchor="t" anchorCtr="0"/>
          <a:lstStyle/>
          <a:p>
            <a:r>
              <a:rPr lang="zh-CN" altLang="zh-CN" sz="2400">
                <a:ea typeface="宋体" panose="02010600030101010101" pitchFamily="2" charset="-122"/>
              </a:rPr>
              <a:t>07级黄铎楷同学就业于谷歌，是我校唯一在谷歌工作同学；</a:t>
            </a:r>
          </a:p>
          <a:p>
            <a:r>
              <a:rPr lang="zh-CN" altLang="zh-CN" sz="2400">
                <a:ea typeface="宋体" panose="02010600030101010101" pitchFamily="2" charset="-122"/>
              </a:rPr>
              <a:t>08级黄吉生现任腾讯小程序开发中心总监，被誉为腾讯最强的90后。</a:t>
            </a:r>
          </a:p>
          <a:p>
            <a:r>
              <a:rPr lang="zh-CN" altLang="zh-CN" sz="2400">
                <a:ea typeface="宋体" panose="02010600030101010101" pitchFamily="2" charset="-122"/>
              </a:rPr>
              <a:t>还有苏志平、王优民、陈敏、罗凯嘉、刘同奇、谢灿杨、张立伟、林家彦等一百多位优秀队员在百度、腾讯、阿里巴巴、字节跳动和华为等国内一流企业担任技术骨干。</a:t>
            </a:r>
          </a:p>
          <a:p>
            <a:r>
              <a:rPr lang="en-US" altLang="zh-CN">
                <a:ea typeface="宋体" panose="02010600030101010101" pitchFamily="2" charset="-122"/>
              </a:rPr>
              <a:t>Final</a:t>
            </a:r>
            <a:r>
              <a:rPr lang="zh-CN" altLang="en-US" dirty="0">
                <a:ea typeface="宋体" panose="02010600030101010101" pitchFamily="2" charset="-122"/>
              </a:rPr>
              <a:t>队员：</a:t>
            </a:r>
            <a:r>
              <a:rPr lang="en-US" altLang="zh-CN">
                <a:ea typeface="宋体" panose="02010600030101010101" pitchFamily="2" charset="-122"/>
              </a:rPr>
              <a:t>70-100W</a:t>
            </a:r>
          </a:p>
          <a:p>
            <a:r>
              <a:rPr lang="zh-CN" altLang="en-US" dirty="0">
                <a:ea typeface="宋体" panose="02010600030101010101" pitchFamily="2" charset="-122"/>
              </a:rPr>
              <a:t>金牌队员：</a:t>
            </a:r>
            <a:r>
              <a:rPr lang="en-US" altLang="zh-CN">
                <a:ea typeface="宋体" panose="02010600030101010101" pitchFamily="2" charset="-122"/>
              </a:rPr>
              <a:t>40-50W</a:t>
            </a:r>
          </a:p>
          <a:p>
            <a:r>
              <a:rPr lang="zh-CN" altLang="en-US" dirty="0">
                <a:ea typeface="宋体" panose="02010600030101010101" pitchFamily="2" charset="-122"/>
              </a:rPr>
              <a:t>其他 </a:t>
            </a:r>
            <a:r>
              <a:rPr lang="en-US" altLang="zh-CN" dirty="0">
                <a:ea typeface="宋体" panose="02010600030101010101" pitchFamily="2" charset="-122"/>
              </a:rPr>
              <a:t>35w</a:t>
            </a:r>
            <a:r>
              <a:rPr lang="zh-CN" altLang="en-US" dirty="0">
                <a:ea typeface="宋体" panose="02010600030101010101" pitchFamily="2" charset="-122"/>
              </a:rPr>
              <a:t>左右</a:t>
            </a:r>
          </a:p>
        </p:txBody>
      </p:sp>
      <p:sp>
        <p:nvSpPr>
          <p:cNvPr id="103427"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379905"/>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04450" name="文本占位符 379906"/>
          <p:cNvSpPr>
            <a:spLocks noGrp="1"/>
          </p:cNvSpPr>
          <p:nvPr>
            <p:ph idx="4294967295"/>
          </p:nvPr>
        </p:nvSpPr>
        <p:spPr/>
        <p:txBody>
          <a:bodyPr anchor="t" anchorCtr="0"/>
          <a:lstStyle/>
          <a:p>
            <a:endParaRPr lang="zh-CN" altLang="en-US" dirty="0">
              <a:ea typeface="宋体" panose="02010600030101010101" pitchFamily="2" charset="-122"/>
            </a:endParaRPr>
          </a:p>
        </p:txBody>
      </p:sp>
      <p:pic>
        <p:nvPicPr>
          <p:cNvPr id="104451" name="图片 379907" descr="V03SBT@]0O95WNV]HOZKV}W"/>
          <p:cNvPicPr>
            <a:picLocks noChangeAspect="1"/>
          </p:cNvPicPr>
          <p:nvPr/>
        </p:nvPicPr>
        <p:blipFill>
          <a:blip r:embed="rId2"/>
          <a:stretch>
            <a:fillRect/>
          </a:stretch>
        </p:blipFill>
        <p:spPr>
          <a:xfrm>
            <a:off x="395288" y="908050"/>
            <a:ext cx="8424862" cy="4905375"/>
          </a:xfrm>
          <a:prstGeom prst="rect">
            <a:avLst/>
          </a:prstGeom>
          <a:noFill/>
          <a:ln w="9525">
            <a:noFill/>
          </a:ln>
        </p:spPr>
      </p:pic>
      <p:sp>
        <p:nvSpPr>
          <p:cNvPr id="104452"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380929"/>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05474" name="文本占位符 380930"/>
          <p:cNvSpPr>
            <a:spLocks noGrp="1"/>
          </p:cNvSpPr>
          <p:nvPr>
            <p:ph idx="4294967295"/>
          </p:nvPr>
        </p:nvSpPr>
        <p:spPr/>
        <p:txBody>
          <a:bodyPr anchor="t" anchorCtr="0"/>
          <a:lstStyle/>
          <a:p>
            <a:endParaRPr lang="zh-CN" altLang="en-US" dirty="0">
              <a:ea typeface="宋体" panose="02010600030101010101" pitchFamily="2" charset="-122"/>
            </a:endParaRPr>
          </a:p>
        </p:txBody>
      </p:sp>
      <p:pic>
        <p:nvPicPr>
          <p:cNvPr id="105475" name="图片 380931" descr="T}}YQ)2LL}D7L@}K{JPWAHF"/>
          <p:cNvPicPr>
            <a:picLocks noChangeAspect="1"/>
          </p:cNvPicPr>
          <p:nvPr/>
        </p:nvPicPr>
        <p:blipFill>
          <a:blip r:embed="rId2"/>
          <a:stretch>
            <a:fillRect/>
          </a:stretch>
        </p:blipFill>
        <p:spPr>
          <a:xfrm>
            <a:off x="468313" y="1125538"/>
            <a:ext cx="8315325" cy="4733925"/>
          </a:xfrm>
          <a:prstGeom prst="rect">
            <a:avLst/>
          </a:prstGeom>
          <a:noFill/>
          <a:ln w="9525">
            <a:noFill/>
          </a:ln>
        </p:spPr>
      </p:pic>
      <p:sp>
        <p:nvSpPr>
          <p:cNvPr id="105476"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381953"/>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06498" name="文本占位符 381954"/>
          <p:cNvSpPr>
            <a:spLocks noGrp="1"/>
          </p:cNvSpPr>
          <p:nvPr>
            <p:ph idx="4294967295"/>
          </p:nvPr>
        </p:nvSpPr>
        <p:spPr/>
        <p:txBody>
          <a:bodyPr anchor="t" anchorCtr="0"/>
          <a:lstStyle/>
          <a:p>
            <a:endParaRPr lang="zh-CN" altLang="en-US" dirty="0">
              <a:ea typeface="宋体" panose="02010600030101010101" pitchFamily="2" charset="-122"/>
            </a:endParaRPr>
          </a:p>
        </p:txBody>
      </p:sp>
      <p:pic>
        <p:nvPicPr>
          <p:cNvPr id="106499" name="图片 381956" descr="[${H(VQN)R@WB04@9X~B~]R"/>
          <p:cNvPicPr>
            <a:picLocks noChangeAspect="1"/>
          </p:cNvPicPr>
          <p:nvPr/>
        </p:nvPicPr>
        <p:blipFill>
          <a:blip r:embed="rId2"/>
          <a:stretch>
            <a:fillRect/>
          </a:stretch>
        </p:blipFill>
        <p:spPr>
          <a:xfrm>
            <a:off x="1187450" y="1052513"/>
            <a:ext cx="6638925" cy="4638675"/>
          </a:xfrm>
          <a:prstGeom prst="rect">
            <a:avLst/>
          </a:prstGeom>
          <a:noFill/>
          <a:ln w="9525">
            <a:noFill/>
          </a:ln>
        </p:spPr>
      </p:pic>
      <p:sp>
        <p:nvSpPr>
          <p:cNvPr id="106500"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382977"/>
          <p:cNvSpPr>
            <a:spLocks noGrp="1"/>
          </p:cNvSpPr>
          <p:nvPr>
            <p:ph type="title"/>
          </p:nvPr>
        </p:nvSpPr>
        <p:spPr/>
        <p:txBody>
          <a:bodyPr anchor="ctr" anchorCtr="0"/>
          <a:lstStyle/>
          <a:p>
            <a:endParaRPr lang="zh-CN" altLang="en-US" dirty="0">
              <a:ea typeface="宋体" panose="02010600030101010101" pitchFamily="2" charset="-122"/>
            </a:endParaRPr>
          </a:p>
        </p:txBody>
      </p:sp>
      <p:sp>
        <p:nvSpPr>
          <p:cNvPr id="107522" name="文本占位符 382978"/>
          <p:cNvSpPr>
            <a:spLocks noGrp="1"/>
          </p:cNvSpPr>
          <p:nvPr>
            <p:ph idx="4294967295"/>
          </p:nvPr>
        </p:nvSpPr>
        <p:spPr/>
        <p:txBody>
          <a:bodyPr anchor="t" anchorCtr="0"/>
          <a:lstStyle/>
          <a:p>
            <a:endParaRPr lang="zh-CN" altLang="en-US" dirty="0">
              <a:ea typeface="宋体" panose="02010600030101010101" pitchFamily="2" charset="-122"/>
            </a:endParaRPr>
          </a:p>
        </p:txBody>
      </p:sp>
      <p:pic>
        <p:nvPicPr>
          <p:cNvPr id="107523" name="图片 382979" descr="ITVJ7D)QPF_`HW}IXA9SJDQ"/>
          <p:cNvPicPr>
            <a:picLocks noChangeAspect="1"/>
          </p:cNvPicPr>
          <p:nvPr/>
        </p:nvPicPr>
        <p:blipFill>
          <a:blip r:embed="rId2"/>
          <a:stretch>
            <a:fillRect/>
          </a:stretch>
        </p:blipFill>
        <p:spPr>
          <a:xfrm>
            <a:off x="1187450" y="549275"/>
            <a:ext cx="6121400" cy="5426075"/>
          </a:xfrm>
          <a:prstGeom prst="rect">
            <a:avLst/>
          </a:prstGeom>
          <a:noFill/>
          <a:ln w="9525">
            <a:noFill/>
          </a:ln>
        </p:spPr>
      </p:pic>
      <p:sp>
        <p:nvSpPr>
          <p:cNvPr id="107524" name="页脚占位符 1"/>
          <p:cNvSpPr/>
          <p:nvPr/>
        </p:nvSpPr>
        <p:spPr>
          <a:xfrm>
            <a:off x="2362200" y="6400800"/>
            <a:ext cx="5334000" cy="457200"/>
          </a:xfrm>
          <a:prstGeom prst="rect">
            <a:avLst/>
          </a:prstGeom>
          <a:noFill/>
          <a:ln w="12700">
            <a:noFill/>
          </a:ln>
        </p:spPr>
        <p:txBody>
          <a:bodyPr anchor="b" anchorCtr="0"/>
          <a:lstStyle/>
          <a:p>
            <a:pPr algn="ctr"/>
            <a:r>
              <a:rPr lang="zh-CN" altLang="en-US" sz="1600" dirty="0">
                <a:solidFill>
                  <a:schemeClr val="tx2"/>
                </a:solidFill>
                <a:latin typeface="Times New Roman" panose="02020603050405020304" pitchFamily="18" charset="0"/>
                <a:ea typeface="楷体_GB2312" pitchFamily="49" charset="-122"/>
              </a:rPr>
              <a:t> </a:t>
            </a:r>
            <a:endParaRPr lang="zh-CN" altLang="en-US" sz="1600" dirty="0">
              <a:solidFill>
                <a:schemeClr val="tx2"/>
              </a:solidFill>
              <a:latin typeface="Arial Black" panose="020B0A04020102020204" pitchFamily="34" charset="0"/>
              <a:ea typeface="楷体_GB2312" pitchFamily="49" charset="-122"/>
            </a:endParaRPr>
          </a:p>
          <a:p>
            <a:pPr algn="ctr"/>
            <a:endParaRPr lang="zh-CN" altLang="en-US" sz="14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M3NjRmMTY5YTEyYmZjYTZkNGIzMDBhMGRjYzAxOTYifQ=="/>
  <p:tag name="KSO_WPP_MARK_KEY" val="002de3ee-1137-4fcd-8dfd-07a7a73e7a83"/>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55,&quot;width&quot;:9647}"/>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718,&quot;width&quot;:8957}"/>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55,&quot;width&quot;:5076}"/>
</p:tagLst>
</file>

<file path=ppt/tags/tag13.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55,&quot;width&quot;:9939}"/>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538,&quot;width&quot;:1584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427,&quot;width&quot;:8014}"/>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885,&quot;width&quot;:14400}"/>
</p:tagLst>
</file>

<file path=ppt/tags/tag7.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ags/tag8.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2939}"/>
</p:tagLst>
</file>

<file path=ppt/theme/theme1.xml><?xml version="1.0" encoding="utf-8"?>
<a:theme xmlns:a="http://schemas.openxmlformats.org/drawingml/2006/main" name="MY PPT">
  <a:themeElements>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fontScheme name="">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EADCC0"/>
        </a:dk1>
        <a:lt1>
          <a:srgbClr val="F97407"/>
        </a:lt1>
        <a:dk2>
          <a:srgbClr val="E65D00"/>
        </a:dk2>
        <a:lt2>
          <a:srgbClr val="808080"/>
        </a:lt2>
        <a:accent1>
          <a:srgbClr val="FBCF2D"/>
        </a:accent1>
        <a:accent2>
          <a:srgbClr val="5C8CDA"/>
        </a:accent2>
        <a:accent3>
          <a:srgbClr val="FBBDAA"/>
        </a:accent3>
        <a:accent4>
          <a:srgbClr val="CABDA5"/>
        </a:accent4>
        <a:accent5>
          <a:srgbClr val="FDE3AC"/>
        </a:accent5>
        <a:accent6>
          <a:srgbClr val="527DC3"/>
        </a:accent6>
        <a:hlink>
          <a:srgbClr val="87D242"/>
        </a:hlink>
        <a:folHlink>
          <a:srgbClr val="DA6478"/>
        </a:folHlink>
      </a:clrScheme>
      <a:clrMap bg1="lt1" tx1="dk1" bg2="lt2" tx2="dk2" accent1="accent1" accent2="accent2" accent3="accent3" accent4="accent4" accent5="accent5" accent6="accent6" hlink="hlink" folHlink="folHlink"/>
    </a:extraClrScheme>
    <a:extraClrScheme>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clrMap bg1="lt1" tx1="dk1" bg2="lt2" tx2="dk2" accent1="accent1" accent2="accent2" accent3="accent3" accent4="accent4" accent5="accent5" accent6="accent6" hlink="hlink" folHlink="folHlink"/>
    </a:extraClrScheme>
    <a:extraClrScheme>
      <a:clrScheme name="">
        <a:dk1>
          <a:srgbClr val="DDE89A"/>
        </a:dk1>
        <a:lt1>
          <a:srgbClr val="329A2A"/>
        </a:lt1>
        <a:dk2>
          <a:srgbClr val="185E25"/>
        </a:dk2>
        <a:lt2>
          <a:srgbClr val="808080"/>
        </a:lt2>
        <a:accent1>
          <a:srgbClr val="80CB35"/>
        </a:accent1>
        <a:accent2>
          <a:srgbClr val="518CD3"/>
        </a:accent2>
        <a:accent3>
          <a:srgbClr val="ADCAAC"/>
        </a:accent3>
        <a:accent4>
          <a:srgbClr val="BEC884"/>
        </a:accent4>
        <a:accent5>
          <a:srgbClr val="C1E1AE"/>
        </a:accent5>
        <a:accent6>
          <a:srgbClr val="487DBD"/>
        </a:accent6>
        <a:hlink>
          <a:srgbClr val="E15D7C"/>
        </a:hlink>
        <a:folHlink>
          <a:srgbClr val="DB915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Y PPT">
  <a:themeElements>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fontScheme name="">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EADCC0"/>
        </a:dk1>
        <a:lt1>
          <a:srgbClr val="F97407"/>
        </a:lt1>
        <a:dk2>
          <a:srgbClr val="E65D00"/>
        </a:dk2>
        <a:lt2>
          <a:srgbClr val="808080"/>
        </a:lt2>
        <a:accent1>
          <a:srgbClr val="FBCF2D"/>
        </a:accent1>
        <a:accent2>
          <a:srgbClr val="5C8CDA"/>
        </a:accent2>
        <a:accent3>
          <a:srgbClr val="FBBDAA"/>
        </a:accent3>
        <a:accent4>
          <a:srgbClr val="CABDA5"/>
        </a:accent4>
        <a:accent5>
          <a:srgbClr val="FDE3AC"/>
        </a:accent5>
        <a:accent6>
          <a:srgbClr val="527DC3"/>
        </a:accent6>
        <a:hlink>
          <a:srgbClr val="87D242"/>
        </a:hlink>
        <a:folHlink>
          <a:srgbClr val="DA6478"/>
        </a:folHlink>
      </a:clrScheme>
      <a:clrMap bg1="lt1" tx1="dk1" bg2="lt2" tx2="dk2" accent1="accent1" accent2="accent2" accent3="accent3" accent4="accent4" accent5="accent5" accent6="accent6" hlink="hlink" folHlink="folHlink"/>
    </a:extraClrScheme>
    <a:extraClrScheme>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clrMap bg1="lt1" tx1="dk1" bg2="lt2" tx2="dk2" accent1="accent1" accent2="accent2" accent3="accent3" accent4="accent4" accent5="accent5" accent6="accent6" hlink="hlink" folHlink="folHlink"/>
    </a:extraClrScheme>
    <a:extraClrScheme>
      <a:clrScheme name="">
        <a:dk1>
          <a:srgbClr val="DDE89A"/>
        </a:dk1>
        <a:lt1>
          <a:srgbClr val="329A2A"/>
        </a:lt1>
        <a:dk2>
          <a:srgbClr val="185E25"/>
        </a:dk2>
        <a:lt2>
          <a:srgbClr val="808080"/>
        </a:lt2>
        <a:accent1>
          <a:srgbClr val="80CB35"/>
        </a:accent1>
        <a:accent2>
          <a:srgbClr val="518CD3"/>
        </a:accent2>
        <a:accent3>
          <a:srgbClr val="ADCAAC"/>
        </a:accent3>
        <a:accent4>
          <a:srgbClr val="BEC884"/>
        </a:accent4>
        <a:accent5>
          <a:srgbClr val="C1E1AE"/>
        </a:accent5>
        <a:accent6>
          <a:srgbClr val="487DBD"/>
        </a:accent6>
        <a:hlink>
          <a:srgbClr val="E15D7C"/>
        </a:hlink>
        <a:folHlink>
          <a:srgbClr val="DB915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MY PPT">
  <a:themeElements>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fontScheme name="">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EADCC0"/>
        </a:dk1>
        <a:lt1>
          <a:srgbClr val="F97407"/>
        </a:lt1>
        <a:dk2>
          <a:srgbClr val="E65D00"/>
        </a:dk2>
        <a:lt2>
          <a:srgbClr val="808080"/>
        </a:lt2>
        <a:accent1>
          <a:srgbClr val="FBCF2D"/>
        </a:accent1>
        <a:accent2>
          <a:srgbClr val="5C8CDA"/>
        </a:accent2>
        <a:accent3>
          <a:srgbClr val="FBBDAA"/>
        </a:accent3>
        <a:accent4>
          <a:srgbClr val="CABDA5"/>
        </a:accent4>
        <a:accent5>
          <a:srgbClr val="FDE3AC"/>
        </a:accent5>
        <a:accent6>
          <a:srgbClr val="527DC3"/>
        </a:accent6>
        <a:hlink>
          <a:srgbClr val="87D242"/>
        </a:hlink>
        <a:folHlink>
          <a:srgbClr val="DA6478"/>
        </a:folHlink>
      </a:clrScheme>
      <a:clrMap bg1="lt1" tx1="dk1" bg2="lt2" tx2="dk2" accent1="accent1" accent2="accent2" accent3="accent3" accent4="accent4" accent5="accent5" accent6="accent6" hlink="hlink" folHlink="folHlink"/>
    </a:extraClrScheme>
    <a:extraClrScheme>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clrMap bg1="lt1" tx1="dk1" bg2="lt2" tx2="dk2" accent1="accent1" accent2="accent2" accent3="accent3" accent4="accent4" accent5="accent5" accent6="accent6" hlink="hlink" folHlink="folHlink"/>
    </a:extraClrScheme>
    <a:extraClrScheme>
      <a:clrScheme name="">
        <a:dk1>
          <a:srgbClr val="DDE89A"/>
        </a:dk1>
        <a:lt1>
          <a:srgbClr val="329A2A"/>
        </a:lt1>
        <a:dk2>
          <a:srgbClr val="185E25"/>
        </a:dk2>
        <a:lt2>
          <a:srgbClr val="808080"/>
        </a:lt2>
        <a:accent1>
          <a:srgbClr val="80CB35"/>
        </a:accent1>
        <a:accent2>
          <a:srgbClr val="518CD3"/>
        </a:accent2>
        <a:accent3>
          <a:srgbClr val="ADCAAC"/>
        </a:accent3>
        <a:accent4>
          <a:srgbClr val="BEC884"/>
        </a:accent4>
        <a:accent5>
          <a:srgbClr val="C1E1AE"/>
        </a:accent5>
        <a:accent6>
          <a:srgbClr val="487DBD"/>
        </a:accent6>
        <a:hlink>
          <a:srgbClr val="E15D7C"/>
        </a:hlink>
        <a:folHlink>
          <a:srgbClr val="DB915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MY PPT">
  <a:themeElements>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fontScheme name="">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EADCC0"/>
        </a:dk1>
        <a:lt1>
          <a:srgbClr val="F97407"/>
        </a:lt1>
        <a:dk2>
          <a:srgbClr val="E65D00"/>
        </a:dk2>
        <a:lt2>
          <a:srgbClr val="808080"/>
        </a:lt2>
        <a:accent1>
          <a:srgbClr val="FBCF2D"/>
        </a:accent1>
        <a:accent2>
          <a:srgbClr val="5C8CDA"/>
        </a:accent2>
        <a:accent3>
          <a:srgbClr val="FBBDAA"/>
        </a:accent3>
        <a:accent4>
          <a:srgbClr val="CABDA5"/>
        </a:accent4>
        <a:accent5>
          <a:srgbClr val="FDE3AC"/>
        </a:accent5>
        <a:accent6>
          <a:srgbClr val="527DC3"/>
        </a:accent6>
        <a:hlink>
          <a:srgbClr val="87D242"/>
        </a:hlink>
        <a:folHlink>
          <a:srgbClr val="DA6478"/>
        </a:folHlink>
      </a:clrScheme>
      <a:clrMap bg1="lt1" tx1="dk1" bg2="lt2" tx2="dk2" accent1="accent1" accent2="accent2" accent3="accent3" accent4="accent4" accent5="accent5" accent6="accent6" hlink="hlink" folHlink="folHlink"/>
    </a:extraClrScheme>
    <a:extraClrScheme>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clrMap bg1="lt1" tx1="dk1" bg2="lt2" tx2="dk2" accent1="accent1" accent2="accent2" accent3="accent3" accent4="accent4" accent5="accent5" accent6="accent6" hlink="hlink" folHlink="folHlink"/>
    </a:extraClrScheme>
    <a:extraClrScheme>
      <a:clrScheme name="">
        <a:dk1>
          <a:srgbClr val="DDE89A"/>
        </a:dk1>
        <a:lt1>
          <a:srgbClr val="329A2A"/>
        </a:lt1>
        <a:dk2>
          <a:srgbClr val="185E25"/>
        </a:dk2>
        <a:lt2>
          <a:srgbClr val="808080"/>
        </a:lt2>
        <a:accent1>
          <a:srgbClr val="80CB35"/>
        </a:accent1>
        <a:accent2>
          <a:srgbClr val="518CD3"/>
        </a:accent2>
        <a:accent3>
          <a:srgbClr val="ADCAAC"/>
        </a:accent3>
        <a:accent4>
          <a:srgbClr val="BEC884"/>
        </a:accent4>
        <a:accent5>
          <a:srgbClr val="C1E1AE"/>
        </a:accent5>
        <a:accent6>
          <a:srgbClr val="487DBD"/>
        </a:accent6>
        <a:hlink>
          <a:srgbClr val="E15D7C"/>
        </a:hlink>
        <a:folHlink>
          <a:srgbClr val="DB915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MY PPT">
  <a:themeElements>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fontScheme name="">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EADCC0"/>
        </a:dk1>
        <a:lt1>
          <a:srgbClr val="F97407"/>
        </a:lt1>
        <a:dk2>
          <a:srgbClr val="E65D00"/>
        </a:dk2>
        <a:lt2>
          <a:srgbClr val="808080"/>
        </a:lt2>
        <a:accent1>
          <a:srgbClr val="FBCF2D"/>
        </a:accent1>
        <a:accent2>
          <a:srgbClr val="5C8CDA"/>
        </a:accent2>
        <a:accent3>
          <a:srgbClr val="FBBDAA"/>
        </a:accent3>
        <a:accent4>
          <a:srgbClr val="CABDA5"/>
        </a:accent4>
        <a:accent5>
          <a:srgbClr val="FDE3AC"/>
        </a:accent5>
        <a:accent6>
          <a:srgbClr val="527DC3"/>
        </a:accent6>
        <a:hlink>
          <a:srgbClr val="87D242"/>
        </a:hlink>
        <a:folHlink>
          <a:srgbClr val="DA6478"/>
        </a:folHlink>
      </a:clrScheme>
      <a:clrMap bg1="lt1" tx1="dk1" bg2="lt2" tx2="dk2" accent1="accent1" accent2="accent2" accent3="accent3" accent4="accent4" accent5="accent5" accent6="accent6" hlink="hlink" folHlink="folHlink"/>
    </a:extraClrScheme>
    <a:extraClrScheme>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clrMap bg1="lt1" tx1="dk1" bg2="lt2" tx2="dk2" accent1="accent1" accent2="accent2" accent3="accent3" accent4="accent4" accent5="accent5" accent6="accent6" hlink="hlink" folHlink="folHlink"/>
    </a:extraClrScheme>
    <a:extraClrScheme>
      <a:clrScheme name="">
        <a:dk1>
          <a:srgbClr val="DDE89A"/>
        </a:dk1>
        <a:lt1>
          <a:srgbClr val="329A2A"/>
        </a:lt1>
        <a:dk2>
          <a:srgbClr val="185E25"/>
        </a:dk2>
        <a:lt2>
          <a:srgbClr val="808080"/>
        </a:lt2>
        <a:accent1>
          <a:srgbClr val="80CB35"/>
        </a:accent1>
        <a:accent2>
          <a:srgbClr val="518CD3"/>
        </a:accent2>
        <a:accent3>
          <a:srgbClr val="ADCAAC"/>
        </a:accent3>
        <a:accent4>
          <a:srgbClr val="BEC884"/>
        </a:accent4>
        <a:accent5>
          <a:srgbClr val="C1E1AE"/>
        </a:accent5>
        <a:accent6>
          <a:srgbClr val="487DBD"/>
        </a:accent6>
        <a:hlink>
          <a:srgbClr val="E15D7C"/>
        </a:hlink>
        <a:folHlink>
          <a:srgbClr val="DB915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MY PPT">
  <a:themeElements>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fontScheme name="">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EADCC0"/>
        </a:dk1>
        <a:lt1>
          <a:srgbClr val="F97407"/>
        </a:lt1>
        <a:dk2>
          <a:srgbClr val="E65D00"/>
        </a:dk2>
        <a:lt2>
          <a:srgbClr val="808080"/>
        </a:lt2>
        <a:accent1>
          <a:srgbClr val="FBCF2D"/>
        </a:accent1>
        <a:accent2>
          <a:srgbClr val="5C8CDA"/>
        </a:accent2>
        <a:accent3>
          <a:srgbClr val="FBBDAA"/>
        </a:accent3>
        <a:accent4>
          <a:srgbClr val="CABDA5"/>
        </a:accent4>
        <a:accent5>
          <a:srgbClr val="FDE3AC"/>
        </a:accent5>
        <a:accent6>
          <a:srgbClr val="527DC3"/>
        </a:accent6>
        <a:hlink>
          <a:srgbClr val="87D242"/>
        </a:hlink>
        <a:folHlink>
          <a:srgbClr val="DA6478"/>
        </a:folHlink>
      </a:clrScheme>
      <a:clrMap bg1="lt1" tx1="dk1" bg2="lt2" tx2="dk2" accent1="accent1" accent2="accent2" accent3="accent3" accent4="accent4" accent5="accent5" accent6="accent6" hlink="hlink" folHlink="folHlink"/>
    </a:extraClrScheme>
    <a:extraClrScheme>
      <a:clrScheme name="">
        <a:dk1>
          <a:srgbClr val="9BD3E5"/>
        </a:dk1>
        <a:lt1>
          <a:srgbClr val="357DA9"/>
        </a:lt1>
        <a:dk2>
          <a:srgbClr val="101C56"/>
        </a:dk2>
        <a:lt2>
          <a:srgbClr val="808080"/>
        </a:lt2>
        <a:accent1>
          <a:srgbClr val="58BECC"/>
        </a:accent1>
        <a:accent2>
          <a:srgbClr val="8A5BDF"/>
        </a:accent2>
        <a:accent3>
          <a:srgbClr val="AEC0D1"/>
        </a:accent3>
        <a:accent4>
          <a:srgbClr val="85B6C5"/>
        </a:accent4>
        <a:accent5>
          <a:srgbClr val="B5DBE2"/>
        </a:accent5>
        <a:accent6>
          <a:srgbClr val="7B51C8"/>
        </a:accent6>
        <a:hlink>
          <a:srgbClr val="6ECC4C"/>
        </a:hlink>
        <a:folHlink>
          <a:srgbClr val="DD693B"/>
        </a:folHlink>
      </a:clrScheme>
      <a:clrMap bg1="lt1" tx1="dk1" bg2="lt2" tx2="dk2" accent1="accent1" accent2="accent2" accent3="accent3" accent4="accent4" accent5="accent5" accent6="accent6" hlink="hlink" folHlink="folHlink"/>
    </a:extraClrScheme>
    <a:extraClrScheme>
      <a:clrScheme name="">
        <a:dk1>
          <a:srgbClr val="DDE89A"/>
        </a:dk1>
        <a:lt1>
          <a:srgbClr val="329A2A"/>
        </a:lt1>
        <a:dk2>
          <a:srgbClr val="185E25"/>
        </a:dk2>
        <a:lt2>
          <a:srgbClr val="808080"/>
        </a:lt2>
        <a:accent1>
          <a:srgbClr val="80CB35"/>
        </a:accent1>
        <a:accent2>
          <a:srgbClr val="518CD3"/>
        </a:accent2>
        <a:accent3>
          <a:srgbClr val="ADCAAC"/>
        </a:accent3>
        <a:accent4>
          <a:srgbClr val="BEC884"/>
        </a:accent4>
        <a:accent5>
          <a:srgbClr val="C1E1AE"/>
        </a:accent5>
        <a:accent6>
          <a:srgbClr val="487DBD"/>
        </a:accent6>
        <a:hlink>
          <a:srgbClr val="E15D7C"/>
        </a:hlink>
        <a:folHlink>
          <a:srgbClr val="DB915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 PPT</Template>
  <TotalTime>3</TotalTime>
  <Words>8870</Words>
  <Application>Microsoft Office PowerPoint</Application>
  <PresentationFormat>全屏显示(4:3)</PresentationFormat>
  <Paragraphs>818</Paragraphs>
  <Slides>157</Slides>
  <Notes>1</Notes>
  <HiddenSlides>0</HiddenSlides>
  <MMClips>1</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157</vt:i4>
      </vt:variant>
    </vt:vector>
  </HeadingPairs>
  <TitlesOfParts>
    <vt:vector size="171" baseType="lpstr">
      <vt:lpstr>仿宋</vt:lpstr>
      <vt:lpstr>黑体</vt:lpstr>
      <vt:lpstr>楷体_GB2312</vt:lpstr>
      <vt:lpstr>宋体</vt:lpstr>
      <vt:lpstr>Arial</vt:lpstr>
      <vt:lpstr>Arial Black</vt:lpstr>
      <vt:lpstr>Calibri</vt:lpstr>
      <vt:lpstr>Times New Roman</vt:lpstr>
      <vt:lpstr>MY PPT</vt:lpstr>
      <vt:lpstr>1_MY PPT</vt:lpstr>
      <vt:lpstr>2_MY PPT</vt:lpstr>
      <vt:lpstr>3_MY PPT</vt:lpstr>
      <vt:lpstr>4_MY PPT</vt:lpstr>
      <vt:lpstr>5_MY PPT</vt:lpstr>
      <vt:lpstr>    </vt:lpstr>
      <vt:lpstr>The 42th ACM ICPC World Finals</vt:lpstr>
      <vt:lpstr>    主要内容</vt:lpstr>
      <vt:lpstr>ACM/ICPC历史</vt:lpstr>
      <vt:lpstr>ACM/ICPC历史</vt:lpstr>
      <vt:lpstr>ACM历史</vt:lpstr>
      <vt:lpstr>ACM历史</vt:lpstr>
      <vt:lpstr>ACM历史</vt:lpstr>
      <vt:lpstr>ACM历史</vt:lpstr>
      <vt:lpstr>PowerPoint 演示文稿</vt:lpstr>
      <vt:lpstr>上交俞勇老师做报告</vt:lpstr>
      <vt:lpstr>PowerPoint 演示文稿</vt:lpstr>
      <vt:lpstr>ACM规则</vt:lpstr>
      <vt:lpstr>ACM规则</vt:lpstr>
      <vt:lpstr>ACM规则</vt:lpstr>
      <vt:lpstr>ACM规则</vt:lpstr>
      <vt:lpstr>ACM规则</vt:lpstr>
      <vt:lpstr>2013 南京赛区网络赛某时</vt:lpstr>
      <vt:lpstr>ACM在国内高校情况</vt:lpstr>
      <vt:lpstr>ACM在国内高校情况</vt:lpstr>
      <vt:lpstr>我校ACM成绩 </vt:lpstr>
      <vt:lpstr>我校ACM成绩</vt:lpstr>
      <vt:lpstr>近年来我校主要成绩</vt:lpstr>
      <vt:lpstr>PowerPoint 演示文稿</vt:lpstr>
      <vt:lpstr>PowerPoint 演示文稿</vt:lpstr>
      <vt:lpstr>PowerPoint 演示文稿</vt:lpstr>
      <vt:lpstr>2010年我校打进全球总决赛获优胜奖</vt:lpstr>
      <vt:lpstr>16年获得六金</vt:lpstr>
      <vt:lpstr>PowerPoint 演示文稿</vt:lpstr>
      <vt:lpstr>一战成名天下知</vt:lpstr>
      <vt:lpstr>2017 ICPC西安站榜单</vt:lpstr>
      <vt:lpstr>一战成名天下知</vt:lpstr>
      <vt:lpstr>  2018年参加第42届ACM ICPC全球总决赛   </vt:lpstr>
      <vt:lpstr>奖状</vt:lpstr>
      <vt:lpstr>名校云集</vt:lpstr>
      <vt:lpstr>PowerPoint 演示文稿</vt:lpstr>
      <vt:lpstr>被评为2018学校十大新闻</vt:lpstr>
      <vt:lpstr>决战紫禁之巅  参加2018总决赛</vt:lpstr>
      <vt:lpstr>第一次入住喜来登五星酒店，喜不自胜</vt:lpstr>
      <vt:lpstr>欢迎晚宴。餐厅很豪华，但是自助餐很难吃</vt:lpstr>
      <vt:lpstr>热身赛</vt:lpstr>
      <vt:lpstr>和大神们合影</vt:lpstr>
      <vt:lpstr>Watashi,巫泽俊 </vt:lpstr>
      <vt:lpstr>PowerPoint 演示文稿</vt:lpstr>
      <vt:lpstr>决战紫禁之巅   入场式</vt:lpstr>
      <vt:lpstr>总决赛现场</vt:lpstr>
      <vt:lpstr>比赛高潮出现在第83分钟，穷游队打到奖牌区</vt:lpstr>
      <vt:lpstr>GDUT在全球现场直播出镜</vt:lpstr>
      <vt:lpstr>PowerPoint 演示文稿</vt:lpstr>
      <vt:lpstr>穷游队在比赛中</vt:lpstr>
      <vt:lpstr>2019年第43届ACM ICPC全球总决赛获得第62名</vt:lpstr>
      <vt:lpstr>比赛现场</vt:lpstr>
      <vt:lpstr>美丽的波尔图</vt:lpstr>
      <vt:lpstr>热情的志愿者和国际友人</vt:lpstr>
      <vt:lpstr>PowerPoint 演示文稿</vt:lpstr>
      <vt:lpstr>2018年获得蓝桥杯B组国赛特等奖、8个国赛一等奖, 国赛获奖数量在参赛1200多所学校列全国第一</vt:lpstr>
      <vt:lpstr>2021年获得蓝桥杯B组国赛特等奖、14个国赛一等奖, 国赛获奖数量在参赛1300多所学校列全国第一 </vt:lpstr>
      <vt:lpstr>2018女生赛获铜奖</vt:lpstr>
      <vt:lpstr>小花絮：16年宁波CCPC总决赛</vt:lpstr>
      <vt:lpstr>广工二队和中大一队对决</vt:lpstr>
      <vt:lpstr>17年获得湖南邀请赛冠军，我校第一次捧杯</vt:lpstr>
      <vt:lpstr>17年获得陕西邀请赛季军</vt:lpstr>
      <vt:lpstr>2018年我校三次捧杯</vt:lpstr>
      <vt:lpstr>2019获得湖南邀请赛冠军</vt:lpstr>
      <vt:lpstr>我校队员上了中央新闻</vt:lpstr>
      <vt:lpstr>16年长春赛区180个队，设18金，36银，54铜。除广工外其他金奖队均为985名校</vt:lpstr>
      <vt:lpstr>16年部分学校获奖数量</vt:lpstr>
      <vt:lpstr>17年部分学校获奖数量</vt:lpstr>
      <vt:lpstr>部分图片</vt:lpstr>
      <vt:lpstr>PowerPoint 演示文稿</vt:lpstr>
      <vt:lpstr>16年长春，一金一铜</vt:lpstr>
      <vt:lpstr>2017杭州天梯赛决赛</vt:lpstr>
      <vt:lpstr>2014长春赛颁奖东北师范大学艺术团表演</vt:lpstr>
      <vt:lpstr>2018吉林站比赛</vt:lpstr>
      <vt:lpstr>孙老师曾多次在教练论坛介绍经验</vt:lpstr>
      <vt:lpstr>孙老师在厦门和青岛作为教练代表发言</vt:lpstr>
      <vt:lpstr>孙老师受邀给河源中学做报告</vt:lpstr>
      <vt:lpstr>计算机科学的灵魂和核心是算法</vt:lpstr>
      <vt:lpstr>计算机科学的灵魂和核心是算法</vt:lpstr>
      <vt:lpstr>计算机科学的灵魂和核心是算法</vt:lpstr>
      <vt:lpstr>计算机科学的灵魂和核心是算法</vt:lpstr>
      <vt:lpstr>计算机科学的灵魂和核心是算法</vt:lpstr>
      <vt:lpstr>计算机科学的灵魂和核心是算法</vt:lpstr>
      <vt:lpstr>算法是进大厂的敲门砖</vt:lpstr>
      <vt:lpstr>参加ACM/ICPC</vt:lpstr>
      <vt:lpstr>刺激</vt:lpstr>
      <vt:lpstr>刺激</vt:lpstr>
      <vt:lpstr>公平</vt:lpstr>
      <vt:lpstr>高难度</vt:lpstr>
      <vt:lpstr>痛苦</vt:lpstr>
      <vt:lpstr>进步大</vt:lpstr>
      <vt:lpstr>进步大</vt:lpstr>
      <vt:lpstr>有钱途</vt:lpstr>
      <vt:lpstr>有钱途</vt:lpstr>
      <vt:lpstr>PowerPoint 演示文稿</vt:lpstr>
      <vt:lpstr>PowerPoint 演示文稿</vt:lpstr>
      <vt:lpstr>PowerPoint 演示文稿</vt:lpstr>
      <vt:lpstr>PowerPoint 演示文稿</vt:lpstr>
      <vt:lpstr>PowerPoint 演示文稿</vt:lpstr>
      <vt:lpstr>不后悔</vt:lpstr>
      <vt:lpstr>八卦  </vt:lpstr>
      <vt:lpstr>碰瓷ACM？</vt:lpstr>
      <vt:lpstr>青岛大学励志典型</vt:lpstr>
      <vt:lpstr>ACM活动的意义 </vt:lpstr>
      <vt:lpstr>ACM活动的意义 </vt:lpstr>
      <vt:lpstr>ACM活动的意义 </vt:lpstr>
      <vt:lpstr>ACM活动的意义 </vt:lpstr>
      <vt:lpstr>ACM活动的意义 </vt:lpstr>
      <vt:lpstr>学会做事</vt:lpstr>
      <vt:lpstr>先做人后做事</vt:lpstr>
      <vt:lpstr> 特长/兴趣/就业</vt:lpstr>
      <vt:lpstr>行万里路</vt:lpstr>
      <vt:lpstr>尝试天下美食</vt:lpstr>
      <vt:lpstr>对ACM队员们的要求 </vt:lpstr>
      <vt:lpstr>对ACM队员们的要求 </vt:lpstr>
      <vt:lpstr>对ACM队员们的要求</vt:lpstr>
      <vt:lpstr>对ACM队员们的要求  勤奋</vt:lpstr>
      <vt:lpstr>对ACM队员们的要求</vt:lpstr>
      <vt:lpstr>ACM队主要活动：两讲四赛三培训</vt:lpstr>
      <vt:lpstr>ACM集训队重要的比赛</vt:lpstr>
      <vt:lpstr>广工魔鬼训练方式闻名全国</vt:lpstr>
      <vt:lpstr>ACM集训队氛围良好</vt:lpstr>
      <vt:lpstr>ACM队是计院国奖大户 </vt:lpstr>
      <vt:lpstr>获国家奖学金部分同学名单</vt:lpstr>
      <vt:lpstr>优秀队员代表：唐铭锴同学</vt:lpstr>
      <vt:lpstr>唐铭锴同学简介</vt:lpstr>
      <vt:lpstr>优秀队员代表</vt:lpstr>
      <vt:lpstr>优秀队员代表</vt:lpstr>
      <vt:lpstr>Devour退役贴</vt:lpstr>
      <vt:lpstr>ACM主力队员优惠政策</vt:lpstr>
      <vt:lpstr>女生有特殊优惠</vt:lpstr>
      <vt:lpstr>鼓励队员和外校女生联谊，挖墙脚</vt:lpstr>
      <vt:lpstr> </vt:lpstr>
      <vt:lpstr>PowerPoint 演示文稿</vt:lpstr>
      <vt:lpstr>PowerPoint 演示文稿</vt:lpstr>
      <vt:lpstr>13和14年新生入队&amp;老队员退役</vt:lpstr>
      <vt:lpstr>我校新生特点</vt:lpstr>
      <vt:lpstr>新生培训 </vt:lpstr>
      <vt:lpstr>新生选拔方式 </vt:lpstr>
      <vt:lpstr>PowerPoint 演示文稿</vt:lpstr>
      <vt:lpstr>建议：培养自学能力</vt:lpstr>
      <vt:lpstr>PowerPoint 演示文稿</vt:lpstr>
      <vt:lpstr>几个问题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集训队和教练信息</vt:lpstr>
      <vt:lpstr>教练寄语</vt:lpstr>
      <vt:lpstr>教练寄语</vt:lpstr>
      <vt:lpstr>教练寄语</vt:lpstr>
      <vt:lpstr>Thanks！   Question &amp; Answer     </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一种新的阵列纠删 码理论及应用研究 ——陈峥</dc:title>
  <dc:creator>Chenzheng</dc:creator>
  <cp:lastModifiedBy>X Ne1s07</cp:lastModifiedBy>
  <cp:revision>349</cp:revision>
  <dcterms:created xsi:type="dcterms:W3CDTF">2009-05-29T08:07:00Z</dcterms:created>
  <dcterms:modified xsi:type="dcterms:W3CDTF">2023-08-31T00:11:18Z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C04AAEBC95744E81BB04DB302416E4AB</vt:lpwstr>
  </property>
</Properties>
</file>